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864" r:id="rId4"/>
  </p:sldMasterIdLst>
  <p:notesMasterIdLst>
    <p:notesMasterId r:id="rId23"/>
  </p:notesMasterIdLst>
  <p:handoutMasterIdLst>
    <p:handoutMasterId r:id="rId24"/>
  </p:handoutMasterIdLst>
  <p:sldIdLst>
    <p:sldId id="3743" r:id="rId5"/>
    <p:sldId id="3763" r:id="rId6"/>
    <p:sldId id="3764" r:id="rId7"/>
    <p:sldId id="439" r:id="rId8"/>
    <p:sldId id="3758" r:id="rId9"/>
    <p:sldId id="3761" r:id="rId10"/>
    <p:sldId id="3720" r:id="rId11"/>
    <p:sldId id="3616" r:id="rId12"/>
    <p:sldId id="3618" r:id="rId13"/>
    <p:sldId id="3619" r:id="rId14"/>
    <p:sldId id="3620" r:id="rId15"/>
    <p:sldId id="3746" r:id="rId16"/>
    <p:sldId id="1293" r:id="rId17"/>
    <p:sldId id="1290" r:id="rId18"/>
    <p:sldId id="1287" r:id="rId19"/>
    <p:sldId id="1289" r:id="rId20"/>
    <p:sldId id="3742" r:id="rId21"/>
    <p:sldId id="3752" r:id="rId22"/>
  </p:sldIdLst>
  <p:sldSz cx="12436475" cy="6994525"/>
  <p:notesSz cx="6858000" cy="9144000"/>
  <p:defaultTextStyle>
    <a:defPPr>
      <a:defRPr lang="en-US"/>
    </a:defPPr>
    <a:lvl1pPr marL="0" algn="l" defTabSz="932688" rtl="0" eaLnBrk="1" latinLnBrk="0" hangingPunct="1">
      <a:defRPr sz="1836" kern="1200">
        <a:solidFill>
          <a:schemeClr val="tx1"/>
        </a:solidFill>
        <a:latin typeface="+mn-lt"/>
        <a:ea typeface="+mn-ea"/>
        <a:cs typeface="+mn-cs"/>
      </a:defRPr>
    </a:lvl1pPr>
    <a:lvl2pPr marL="466344" algn="l" defTabSz="932688" rtl="0" eaLnBrk="1" latinLnBrk="0" hangingPunct="1">
      <a:defRPr sz="1836" kern="1200">
        <a:solidFill>
          <a:schemeClr val="tx1"/>
        </a:solidFill>
        <a:latin typeface="+mn-lt"/>
        <a:ea typeface="+mn-ea"/>
        <a:cs typeface="+mn-cs"/>
      </a:defRPr>
    </a:lvl2pPr>
    <a:lvl3pPr marL="932688" algn="l" defTabSz="932688" rtl="0" eaLnBrk="1" latinLnBrk="0" hangingPunct="1">
      <a:defRPr sz="1836" kern="1200">
        <a:solidFill>
          <a:schemeClr val="tx1"/>
        </a:solidFill>
        <a:latin typeface="+mn-lt"/>
        <a:ea typeface="+mn-ea"/>
        <a:cs typeface="+mn-cs"/>
      </a:defRPr>
    </a:lvl3pPr>
    <a:lvl4pPr marL="1399032" algn="l" defTabSz="932688" rtl="0" eaLnBrk="1" latinLnBrk="0" hangingPunct="1">
      <a:defRPr sz="1836" kern="1200">
        <a:solidFill>
          <a:schemeClr val="tx1"/>
        </a:solidFill>
        <a:latin typeface="+mn-lt"/>
        <a:ea typeface="+mn-ea"/>
        <a:cs typeface="+mn-cs"/>
      </a:defRPr>
    </a:lvl4pPr>
    <a:lvl5pPr marL="1865376" algn="l" defTabSz="932688" rtl="0" eaLnBrk="1" latinLnBrk="0" hangingPunct="1">
      <a:defRPr sz="1836" kern="1200">
        <a:solidFill>
          <a:schemeClr val="tx1"/>
        </a:solidFill>
        <a:latin typeface="+mn-lt"/>
        <a:ea typeface="+mn-ea"/>
        <a:cs typeface="+mn-cs"/>
      </a:defRPr>
    </a:lvl5pPr>
    <a:lvl6pPr marL="2331720" algn="l" defTabSz="932688" rtl="0" eaLnBrk="1" latinLnBrk="0" hangingPunct="1">
      <a:defRPr sz="1836" kern="1200">
        <a:solidFill>
          <a:schemeClr val="tx1"/>
        </a:solidFill>
        <a:latin typeface="+mn-lt"/>
        <a:ea typeface="+mn-ea"/>
        <a:cs typeface="+mn-cs"/>
      </a:defRPr>
    </a:lvl6pPr>
    <a:lvl7pPr marL="2798064" algn="l" defTabSz="932688" rtl="0" eaLnBrk="1" latinLnBrk="0" hangingPunct="1">
      <a:defRPr sz="1836" kern="1200">
        <a:solidFill>
          <a:schemeClr val="tx1"/>
        </a:solidFill>
        <a:latin typeface="+mn-lt"/>
        <a:ea typeface="+mn-ea"/>
        <a:cs typeface="+mn-cs"/>
      </a:defRPr>
    </a:lvl7pPr>
    <a:lvl8pPr marL="3264408" algn="l" defTabSz="932688" rtl="0" eaLnBrk="1" latinLnBrk="0" hangingPunct="1">
      <a:defRPr sz="1836" kern="1200">
        <a:solidFill>
          <a:schemeClr val="tx1"/>
        </a:solidFill>
        <a:latin typeface="+mn-lt"/>
        <a:ea typeface="+mn-ea"/>
        <a:cs typeface="+mn-cs"/>
      </a:defRPr>
    </a:lvl8pPr>
    <a:lvl9pPr marL="3730752" algn="l" defTabSz="932688" rtl="0" eaLnBrk="1" latinLnBrk="0" hangingPunct="1">
      <a:defRPr sz="1836" kern="1200">
        <a:solidFill>
          <a:schemeClr val="tx1"/>
        </a:solidFill>
        <a:latin typeface="+mn-lt"/>
        <a:ea typeface="+mn-ea"/>
        <a:cs typeface="+mn-cs"/>
      </a:defRPr>
    </a:lvl9pPr>
  </p:defaultTextStyle>
  <p:extLst>
    <p:ext uri="{521415D9-36F7-43E2-AB2F-B90AF26B5E84}">
      <p14:sectionLst xmlns:p14="http://schemas.microsoft.com/office/powerpoint/2010/main">
        <p14:section name="WalkIn" id="{0F194CA5-335B-4DD0-9814-D3878D9551B5}">
          <p14:sldIdLst>
            <p14:sldId id="3743"/>
          </p14:sldIdLst>
        </p14:section>
        <p14:section name="Intro" id="{2CC52222-EEFB-42B6-90E5-8E2490915D26}">
          <p14:sldIdLst>
            <p14:sldId id="3763"/>
            <p14:sldId id="3764"/>
            <p14:sldId id="439"/>
            <p14:sldId id="3758"/>
            <p14:sldId id="3761"/>
            <p14:sldId id="3720"/>
            <p14:sldId id="3616"/>
            <p14:sldId id="3618"/>
            <p14:sldId id="3619"/>
            <p14:sldId id="3620"/>
            <p14:sldId id="3746"/>
            <p14:sldId id="1293"/>
            <p14:sldId id="1290"/>
            <p14:sldId id="1287"/>
            <p14:sldId id="1289"/>
            <p14:sldId id="3742"/>
            <p14:sldId id="3752"/>
          </p14:sldIdLst>
        </p14:section>
        <p14:section name="Resources" id="{70880312-720E-4407-89FB-6858A2EF484D}">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ayne Meyer" initials="WM" lastIdx="4" clrIdx="0">
    <p:extLst/>
  </p:cmAuthor>
  <p:cmAuthor id="2" name="Nicolette Sharp (Prime 8)" initials="NS(8" lastIdx="4" clrIdx="1">
    <p:extLst/>
  </p:cmAuthor>
  <p:cmAuthor id="3" name="Sam Guckenheimer" initials="SG" lastIdx="2" clrIdx="2">
    <p:extLst>
      <p:ext uri="{19B8F6BF-5375-455C-9EA6-DF929625EA0E}">
        <p15:presenceInfo xmlns:p15="http://schemas.microsoft.com/office/powerpoint/2012/main" userId="S::samgu@microsoft.com::15ff1f82-b3d1-450b-8bfc-848e5572c8a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0078D7"/>
    <a:srgbClr val="2560E0"/>
    <a:srgbClr val="CB2E6D"/>
    <a:srgbClr val="854CC7"/>
    <a:srgbClr val="D83B01"/>
    <a:srgbClr val="00B294"/>
    <a:srgbClr val="505050"/>
    <a:srgbClr val="797979"/>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3867" autoAdjust="0"/>
  </p:normalViewPr>
  <p:slideViewPr>
    <p:cSldViewPr snapToGrid="0">
      <p:cViewPr varScale="1">
        <p:scale>
          <a:sx n="94" d="100"/>
          <a:sy n="94" d="100"/>
        </p:scale>
        <p:origin x="2742" y="84"/>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clId="Web-{3BFD7BF0-AAED-4D03-A78A-91098C11A257}"/>
    <pc:docChg chg="delSld modSld modSection">
      <pc:chgData name="" userId="" providerId="" clId="Web-{3BFD7BF0-AAED-4D03-A78A-91098C11A257}" dt="2018-10-24T18:43:56.212" v="68" actId="20577"/>
      <pc:docMkLst>
        <pc:docMk/>
      </pc:docMkLst>
      <pc:sldChg chg="del">
        <pc:chgData name="" userId="" providerId="" clId="Web-{3BFD7BF0-AAED-4D03-A78A-91098C11A257}" dt="2018-10-24T18:38:42.032" v="0"/>
        <pc:sldMkLst>
          <pc:docMk/>
          <pc:sldMk cId="2269913021" sldId="3744"/>
        </pc:sldMkLst>
      </pc:sldChg>
      <pc:sldChg chg="addSp delSp modSp">
        <pc:chgData name="" userId="" providerId="" clId="Web-{3BFD7BF0-AAED-4D03-A78A-91098C11A257}" dt="2018-10-24T18:43:56.212" v="68" actId="20577"/>
        <pc:sldMkLst>
          <pc:docMk/>
          <pc:sldMk cId="1196612097" sldId="3752"/>
        </pc:sldMkLst>
        <pc:spChg chg="mod">
          <ac:chgData name="" userId="" providerId="" clId="Web-{3BFD7BF0-AAED-4D03-A78A-91098C11A257}" dt="2018-10-24T18:40:25.896" v="13" actId="20577"/>
          <ac:spMkLst>
            <pc:docMk/>
            <pc:sldMk cId="1196612097" sldId="3752"/>
            <ac:spMk id="9" creationId="{BC95CD00-72D7-401E-AA4E-E09F426C72DD}"/>
          </ac:spMkLst>
        </pc:spChg>
        <pc:spChg chg="mod">
          <ac:chgData name="" userId="" providerId="" clId="Web-{3BFD7BF0-AAED-4D03-A78A-91098C11A257}" dt="2018-10-24T18:43:56.212" v="68" actId="20577"/>
          <ac:spMkLst>
            <pc:docMk/>
            <pc:sldMk cId="1196612097" sldId="3752"/>
            <ac:spMk id="10" creationId="{225BFB01-35A4-4A86-B913-ABC9B4604040}"/>
          </ac:spMkLst>
        </pc:spChg>
        <pc:spChg chg="add del">
          <ac:chgData name="" userId="" providerId="" clId="Web-{3BFD7BF0-AAED-4D03-A78A-91098C11A257}" dt="2018-10-24T18:43:49.071" v="64"/>
          <ac:spMkLst>
            <pc:docMk/>
            <pc:sldMk cId="1196612097" sldId="3752"/>
            <ac:spMk id="16" creationId="{7033B838-861D-465E-A8CD-E5E20FDD5D65}"/>
          </ac:spMkLst>
        </pc:spChg>
        <pc:spChg chg="add del">
          <ac:chgData name="" userId="" providerId="" clId="Web-{3BFD7BF0-AAED-4D03-A78A-91098C11A257}" dt="2018-10-24T18:43:45.680" v="63"/>
          <ac:spMkLst>
            <pc:docMk/>
            <pc:sldMk cId="1196612097" sldId="3752"/>
            <ac:spMk id="17" creationId="{1CE16299-AF3F-494A-A517-CA1BBA39DDAB}"/>
          </ac:spMkLst>
        </pc:spChg>
      </pc:sldChg>
    </pc:docChg>
  </pc:docChgLst>
  <pc:docChgLst>
    <pc:chgData clId="Web-{3F4711E0-F548-461C-9E93-4E51E3C85ECA}"/>
    <pc:docChg chg="modSld">
      <pc:chgData name="" userId="" providerId="" clId="Web-{3F4711E0-F548-461C-9E93-4E51E3C85ECA}" dt="2018-11-19T22:47:21.847" v="5" actId="20577"/>
      <pc:docMkLst>
        <pc:docMk/>
      </pc:docMkLst>
      <pc:sldChg chg="modSp">
        <pc:chgData name="" userId="" providerId="" clId="Web-{3F4711E0-F548-461C-9E93-4E51E3C85ECA}" dt="2018-11-19T22:47:21.847" v="5" actId="20577"/>
        <pc:sldMkLst>
          <pc:docMk/>
          <pc:sldMk cId="1196612097" sldId="3752"/>
        </pc:sldMkLst>
        <pc:spChg chg="mod">
          <ac:chgData name="" userId="" providerId="" clId="Web-{3F4711E0-F548-461C-9E93-4E51E3C85ECA}" dt="2018-11-19T22:47:21.847" v="5" actId="20577"/>
          <ac:spMkLst>
            <pc:docMk/>
            <pc:sldMk cId="1196612097" sldId="3752"/>
            <ac:spMk id="10" creationId="{225BFB01-35A4-4A86-B913-ABC9B460404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BB4DFFC-B4E7-AD45-ACE5-CDFAB404B058}"/>
              </a:ext>
            </a:extLst>
          </p:cNvPr>
          <p:cNvSpPr>
            <a:spLocks noGrp="1"/>
          </p:cNvSpPr>
          <p:nvPr>
            <p:ph type="hdr" sz="quarter"/>
          </p:nvPr>
        </p:nvSpPr>
        <p:spPr>
          <a:xfrm>
            <a:off x="0" y="0"/>
            <a:ext cx="3005138" cy="4619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621C4A65-5704-E546-A247-3E2210C03FB5}"/>
              </a:ext>
            </a:extLst>
          </p:cNvPr>
          <p:cNvSpPr>
            <a:spLocks noGrp="1"/>
          </p:cNvSpPr>
          <p:nvPr>
            <p:ph type="dt" sz="quarter" idx="1"/>
          </p:nvPr>
        </p:nvSpPr>
        <p:spPr>
          <a:xfrm>
            <a:off x="3927475" y="0"/>
            <a:ext cx="3005138" cy="461963"/>
          </a:xfrm>
          <a:prstGeom prst="rect">
            <a:avLst/>
          </a:prstGeom>
        </p:spPr>
        <p:txBody>
          <a:bodyPr vert="horz" lIns="91440" tIns="45720" rIns="91440" bIns="45720" rtlCol="0"/>
          <a:lstStyle>
            <a:lvl1pPr algn="r">
              <a:defRPr sz="1200"/>
            </a:lvl1pPr>
          </a:lstStyle>
          <a:p>
            <a:fld id="{2B750920-92A4-224B-9AE0-2C8C93DBE13A}" type="datetimeFigureOut">
              <a:rPr lang="en-US" smtClean="0"/>
              <a:t>5/6/2019</a:t>
            </a:fld>
            <a:endParaRPr lang="en-US"/>
          </a:p>
        </p:txBody>
      </p:sp>
      <p:sp>
        <p:nvSpPr>
          <p:cNvPr id="4" name="Footer Placeholder 3">
            <a:extLst>
              <a:ext uri="{FF2B5EF4-FFF2-40B4-BE49-F238E27FC236}">
                <a16:creationId xmlns:a16="http://schemas.microsoft.com/office/drawing/2014/main" id="{BA6685E3-1FEC-754E-BA37-188D6CA3EA4B}"/>
              </a:ext>
            </a:extLst>
          </p:cNvPr>
          <p:cNvSpPr>
            <a:spLocks noGrp="1"/>
          </p:cNvSpPr>
          <p:nvPr>
            <p:ph type="ftr" sz="quarter" idx="2"/>
          </p:nvPr>
        </p:nvSpPr>
        <p:spPr>
          <a:xfrm>
            <a:off x="0" y="8758238"/>
            <a:ext cx="3005138" cy="4619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486ADD2A-87F8-4D4B-B9A4-FF4862683136}"/>
              </a:ext>
            </a:extLst>
          </p:cNvPr>
          <p:cNvSpPr>
            <a:spLocks noGrp="1"/>
          </p:cNvSpPr>
          <p:nvPr>
            <p:ph type="sldNum" sz="quarter" idx="3"/>
          </p:nvPr>
        </p:nvSpPr>
        <p:spPr>
          <a:xfrm>
            <a:off x="3927475" y="8758238"/>
            <a:ext cx="3005138" cy="461962"/>
          </a:xfrm>
          <a:prstGeom prst="rect">
            <a:avLst/>
          </a:prstGeom>
        </p:spPr>
        <p:txBody>
          <a:bodyPr vert="horz" lIns="91440" tIns="45720" rIns="91440" bIns="45720" rtlCol="0" anchor="b"/>
          <a:lstStyle>
            <a:lvl1pPr algn="r">
              <a:defRPr sz="1200"/>
            </a:lvl1pPr>
          </a:lstStyle>
          <a:p>
            <a:fld id="{D6DF1726-3F9B-AA43-AF69-3C84FCFF3412}" type="slidenum">
              <a:rPr lang="en-US" smtClean="0"/>
              <a:t>‹#›</a:t>
            </a:fld>
            <a:endParaRPr lang="en-US"/>
          </a:p>
        </p:txBody>
      </p:sp>
    </p:spTree>
    <p:extLst>
      <p:ext uri="{BB962C8B-B14F-4D97-AF65-F5344CB8AC3E}">
        <p14:creationId xmlns:p14="http://schemas.microsoft.com/office/powerpoint/2010/main" val="38172262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04820" cy="462611"/>
          </a:xfrm>
          <a:prstGeom prst="rect">
            <a:avLst/>
          </a:prstGeom>
        </p:spPr>
        <p:txBody>
          <a:bodyPr vert="horz" lIns="92309" tIns="46154" rIns="92309" bIns="46154" rtlCol="0"/>
          <a:lstStyle>
            <a:lvl1pPr algn="l">
              <a:defRPr sz="1200"/>
            </a:lvl1pPr>
          </a:lstStyle>
          <a:p>
            <a:endParaRPr lang="en-US"/>
          </a:p>
        </p:txBody>
      </p:sp>
      <p:sp>
        <p:nvSpPr>
          <p:cNvPr id="3" name="Date Placeholder 2"/>
          <p:cNvSpPr>
            <a:spLocks noGrp="1"/>
          </p:cNvSpPr>
          <p:nvPr>
            <p:ph type="dt" idx="1"/>
          </p:nvPr>
        </p:nvSpPr>
        <p:spPr>
          <a:xfrm>
            <a:off x="3927775" y="0"/>
            <a:ext cx="3004820" cy="462611"/>
          </a:xfrm>
          <a:prstGeom prst="rect">
            <a:avLst/>
          </a:prstGeom>
        </p:spPr>
        <p:txBody>
          <a:bodyPr vert="horz" lIns="92309" tIns="46154" rIns="92309" bIns="46154" rtlCol="0"/>
          <a:lstStyle>
            <a:lvl1pPr algn="r">
              <a:defRPr sz="1200"/>
            </a:lvl1pPr>
          </a:lstStyle>
          <a:p>
            <a:fld id="{68BF023B-10D3-4BAF-A407-4B4ABDDCF7DA}" type="datetimeFigureOut">
              <a:rPr lang="en-US" smtClean="0"/>
              <a:t>5/6/2019</a:t>
            </a:fld>
            <a:endParaRPr lang="en-US"/>
          </a:p>
        </p:txBody>
      </p:sp>
      <p:sp>
        <p:nvSpPr>
          <p:cNvPr id="4" name="Slide Image Placeholder 3"/>
          <p:cNvSpPr>
            <a:spLocks noGrp="1" noRot="1" noChangeAspect="1"/>
          </p:cNvSpPr>
          <p:nvPr>
            <p:ph type="sldImg" idx="2"/>
          </p:nvPr>
        </p:nvSpPr>
        <p:spPr>
          <a:xfrm>
            <a:off x="701675" y="1152525"/>
            <a:ext cx="5530850" cy="3111500"/>
          </a:xfrm>
          <a:prstGeom prst="rect">
            <a:avLst/>
          </a:prstGeom>
          <a:noFill/>
          <a:ln w="12700">
            <a:solidFill>
              <a:prstClr val="black"/>
            </a:solidFill>
          </a:ln>
        </p:spPr>
        <p:txBody>
          <a:bodyPr vert="horz" lIns="92309" tIns="46154" rIns="92309" bIns="46154" rtlCol="0" anchor="ctr"/>
          <a:lstStyle/>
          <a:p>
            <a:endParaRPr lang="en-US"/>
          </a:p>
        </p:txBody>
      </p:sp>
      <p:sp>
        <p:nvSpPr>
          <p:cNvPr id="5" name="Notes Placeholder 4"/>
          <p:cNvSpPr>
            <a:spLocks noGrp="1"/>
          </p:cNvSpPr>
          <p:nvPr>
            <p:ph type="body" sz="quarter" idx="3"/>
          </p:nvPr>
        </p:nvSpPr>
        <p:spPr>
          <a:xfrm>
            <a:off x="693420" y="4437221"/>
            <a:ext cx="5547360" cy="3630454"/>
          </a:xfrm>
          <a:prstGeom prst="rect">
            <a:avLst/>
          </a:prstGeom>
        </p:spPr>
        <p:txBody>
          <a:bodyPr vert="horz" lIns="92309" tIns="46154" rIns="92309" bIns="46154"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757590"/>
            <a:ext cx="3004820" cy="462610"/>
          </a:xfrm>
          <a:prstGeom prst="rect">
            <a:avLst/>
          </a:prstGeom>
        </p:spPr>
        <p:txBody>
          <a:bodyPr vert="horz" lIns="92309" tIns="46154" rIns="92309" bIns="46154" rtlCol="0" anchor="b"/>
          <a:lstStyle>
            <a:lvl1pPr algn="l">
              <a:defRPr sz="1200"/>
            </a:lvl1pPr>
          </a:lstStyle>
          <a:p>
            <a:endParaRPr lang="en-US"/>
          </a:p>
        </p:txBody>
      </p:sp>
      <p:sp>
        <p:nvSpPr>
          <p:cNvPr id="7" name="Slide Number Placeholder 6"/>
          <p:cNvSpPr>
            <a:spLocks noGrp="1"/>
          </p:cNvSpPr>
          <p:nvPr>
            <p:ph type="sldNum" sz="quarter" idx="5"/>
          </p:nvPr>
        </p:nvSpPr>
        <p:spPr>
          <a:xfrm>
            <a:off x="3927775" y="8757590"/>
            <a:ext cx="3004820" cy="462610"/>
          </a:xfrm>
          <a:prstGeom prst="rect">
            <a:avLst/>
          </a:prstGeom>
        </p:spPr>
        <p:txBody>
          <a:bodyPr vert="horz" lIns="92309" tIns="46154" rIns="92309" bIns="46154" rtlCol="0" anchor="b"/>
          <a:lstStyle>
            <a:lvl1pPr algn="r">
              <a:defRPr sz="1200"/>
            </a:lvl1pPr>
          </a:lstStyle>
          <a:p>
            <a:fld id="{3D7B9D4F-5F19-438C-92E8-037C6AE8F87D}" type="slidenum">
              <a:rPr lang="en-US" smtClean="0"/>
              <a:t>‹#›</a:t>
            </a:fld>
            <a:endParaRPr lang="en-US"/>
          </a:p>
        </p:txBody>
      </p:sp>
    </p:spTree>
    <p:extLst>
      <p:ext uri="{BB962C8B-B14F-4D97-AF65-F5344CB8AC3E}">
        <p14:creationId xmlns:p14="http://schemas.microsoft.com/office/powerpoint/2010/main" val="506843168"/>
      </p:ext>
    </p:extLst>
  </p:cSld>
  <p:clrMap bg1="lt1" tx1="dk1" bg2="lt2" tx2="dk2" accent1="accent1" accent2="accent2" accent3="accent3" accent4="accent4" accent5="accent5" accent6="accent6" hlink="hlink" folHlink="folHlink"/>
  <p:notesStyle>
    <a:lvl1pPr marL="0" algn="l" defTabSz="932688" rtl="0" eaLnBrk="1" latinLnBrk="0" hangingPunct="1">
      <a:defRPr sz="1224" kern="1200">
        <a:solidFill>
          <a:schemeClr val="tx1"/>
        </a:solidFill>
        <a:latin typeface="+mn-lt"/>
        <a:ea typeface="+mn-ea"/>
        <a:cs typeface="+mn-cs"/>
      </a:defRPr>
    </a:lvl1pPr>
    <a:lvl2pPr marL="466344" algn="l" defTabSz="932688" rtl="0" eaLnBrk="1" latinLnBrk="0" hangingPunct="1">
      <a:defRPr sz="1224" kern="1200">
        <a:solidFill>
          <a:schemeClr val="tx1"/>
        </a:solidFill>
        <a:latin typeface="+mn-lt"/>
        <a:ea typeface="+mn-ea"/>
        <a:cs typeface="+mn-cs"/>
      </a:defRPr>
    </a:lvl2pPr>
    <a:lvl3pPr marL="932688" algn="l" defTabSz="932688" rtl="0" eaLnBrk="1" latinLnBrk="0" hangingPunct="1">
      <a:defRPr sz="1224" kern="1200">
        <a:solidFill>
          <a:schemeClr val="tx1"/>
        </a:solidFill>
        <a:latin typeface="+mn-lt"/>
        <a:ea typeface="+mn-ea"/>
        <a:cs typeface="+mn-cs"/>
      </a:defRPr>
    </a:lvl3pPr>
    <a:lvl4pPr marL="1399032" algn="l" defTabSz="932688" rtl="0" eaLnBrk="1" latinLnBrk="0" hangingPunct="1">
      <a:defRPr sz="1224" kern="1200">
        <a:solidFill>
          <a:schemeClr val="tx1"/>
        </a:solidFill>
        <a:latin typeface="+mn-lt"/>
        <a:ea typeface="+mn-ea"/>
        <a:cs typeface="+mn-cs"/>
      </a:defRPr>
    </a:lvl4pPr>
    <a:lvl5pPr marL="1865376" algn="l" defTabSz="932688" rtl="0" eaLnBrk="1" latinLnBrk="0" hangingPunct="1">
      <a:defRPr sz="1224" kern="1200">
        <a:solidFill>
          <a:schemeClr val="tx1"/>
        </a:solidFill>
        <a:latin typeface="+mn-lt"/>
        <a:ea typeface="+mn-ea"/>
        <a:cs typeface="+mn-cs"/>
      </a:defRPr>
    </a:lvl5pPr>
    <a:lvl6pPr marL="2331720" algn="l" defTabSz="932688" rtl="0" eaLnBrk="1" latinLnBrk="0" hangingPunct="1">
      <a:defRPr sz="1224" kern="1200">
        <a:solidFill>
          <a:schemeClr val="tx1"/>
        </a:solidFill>
        <a:latin typeface="+mn-lt"/>
        <a:ea typeface="+mn-ea"/>
        <a:cs typeface="+mn-cs"/>
      </a:defRPr>
    </a:lvl6pPr>
    <a:lvl7pPr marL="2798064" algn="l" defTabSz="932688" rtl="0" eaLnBrk="1" latinLnBrk="0" hangingPunct="1">
      <a:defRPr sz="1224" kern="1200">
        <a:solidFill>
          <a:schemeClr val="tx1"/>
        </a:solidFill>
        <a:latin typeface="+mn-lt"/>
        <a:ea typeface="+mn-ea"/>
        <a:cs typeface="+mn-cs"/>
      </a:defRPr>
    </a:lvl7pPr>
    <a:lvl8pPr marL="3264408" algn="l" defTabSz="932688" rtl="0" eaLnBrk="1" latinLnBrk="0" hangingPunct="1">
      <a:defRPr sz="1224" kern="1200">
        <a:solidFill>
          <a:schemeClr val="tx1"/>
        </a:solidFill>
        <a:latin typeface="+mn-lt"/>
        <a:ea typeface="+mn-ea"/>
        <a:cs typeface="+mn-cs"/>
      </a:defRPr>
    </a:lvl8pPr>
    <a:lvl9pPr marL="3730752" algn="l" defTabSz="932688" rtl="0" eaLnBrk="1" latinLnBrk="0" hangingPunct="1">
      <a:defRPr sz="1224"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D7B9D4F-5F19-438C-92E8-037C6AE8F87D}" type="slidenum">
              <a:rPr lang="en-US" smtClean="0"/>
              <a:t>1</a:t>
            </a:fld>
            <a:endParaRPr lang="en-US"/>
          </a:p>
        </p:txBody>
      </p:sp>
    </p:spTree>
    <p:extLst>
      <p:ext uri="{BB962C8B-B14F-4D97-AF65-F5344CB8AC3E}">
        <p14:creationId xmlns:p14="http://schemas.microsoft.com/office/powerpoint/2010/main" val="18131175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11</a:t>
            </a:fld>
            <a:endParaRPr lang="en-US"/>
          </a:p>
        </p:txBody>
      </p:sp>
    </p:spTree>
    <p:extLst>
      <p:ext uri="{BB962C8B-B14F-4D97-AF65-F5344CB8AC3E}">
        <p14:creationId xmlns:p14="http://schemas.microsoft.com/office/powerpoint/2010/main" val="7440584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12</a:t>
            </a:fld>
            <a:endParaRPr lang="en-US"/>
          </a:p>
        </p:txBody>
      </p:sp>
    </p:spTree>
    <p:extLst>
      <p:ext uri="{BB962C8B-B14F-4D97-AF65-F5344CB8AC3E}">
        <p14:creationId xmlns:p14="http://schemas.microsoft.com/office/powerpoint/2010/main" val="41882299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sz="1800"/>
              <a:t>Whether you’ve already started implementing DevOps or looking to get started, a common challenge is for IT organizations is keeping up with project demand for development and test environments</a:t>
            </a:r>
          </a:p>
          <a:p>
            <a:pPr marL="344100" indent="-344100">
              <a:buFont typeface="Arial" panose="020B0604020202020204" pitchFamily="34" charset="0"/>
              <a:buChar char="•"/>
            </a:pPr>
            <a:r>
              <a:rPr lang="en-US" sz="1800"/>
              <a:t>DevTest Labs simplifies environment management for Dev &amp; Test environments in the Azure cloud</a:t>
            </a:r>
          </a:p>
          <a:p>
            <a:pPr marL="344100" indent="-344100">
              <a:buFont typeface="Arial" panose="020B0604020202020204" pitchFamily="34" charset="0"/>
              <a:buChar char="•"/>
            </a:pPr>
            <a:r>
              <a:rPr lang="en-US" sz="1800"/>
              <a:t>Provide self-service access for teams, with policies to control cost and enforce use of appropriate images and artifacts</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5/6/2019 2:15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13</a:t>
            </a:fld>
            <a:endParaRPr lang="en-US">
              <a:solidFill>
                <a:prstClr val="black"/>
              </a:solidFill>
            </a:endParaRPr>
          </a:p>
        </p:txBody>
      </p:sp>
    </p:spTree>
    <p:extLst>
      <p:ext uri="{BB962C8B-B14F-4D97-AF65-F5344CB8AC3E}">
        <p14:creationId xmlns:p14="http://schemas.microsoft.com/office/powerpoint/2010/main" val="3871363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a:t>Deploy repeatedly &amp; reliably using Infrastructure as Code</a:t>
            </a:r>
          </a:p>
          <a:p>
            <a:pPr marL="344100" indent="-344100">
              <a:buFont typeface="Arial" panose="020B0604020202020204" pitchFamily="34" charset="0"/>
              <a:buChar char="•"/>
            </a:pPr>
            <a:r>
              <a:rPr lang="en-US"/>
              <a:t>Azure Resource Manager provides these capabilities for Azure out of the box, and works across Azure as well as Azure Stack</a:t>
            </a:r>
          </a:p>
          <a:p>
            <a:pPr marL="344100" indent="-344100">
              <a:buFont typeface="Arial" panose="020B0604020202020204" pitchFamily="34" charset="0"/>
              <a:buChar char="•"/>
            </a:pPr>
            <a:r>
              <a:rPr lang="en-US"/>
              <a:t>But if you’re already using 3</a:t>
            </a:r>
            <a:r>
              <a:rPr lang="en-US" baseline="30000"/>
              <a:t>rd</a:t>
            </a:r>
            <a:r>
              <a:rPr lang="en-US"/>
              <a:t> party tools such as Terraform, Ansible, Chef, Puppet or </a:t>
            </a:r>
            <a:r>
              <a:rPr lang="en-US" err="1"/>
              <a:t>SaltStack</a:t>
            </a:r>
            <a:r>
              <a:rPr lang="en-US"/>
              <a:t> – we support those too!</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5/6/2019 2:15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14</a:t>
            </a:fld>
            <a:endParaRPr lang="en-US">
              <a:solidFill>
                <a:prstClr val="black"/>
              </a:solidFill>
            </a:endParaRPr>
          </a:p>
        </p:txBody>
      </p:sp>
    </p:spTree>
    <p:extLst>
      <p:ext uri="{BB962C8B-B14F-4D97-AF65-F5344CB8AC3E}">
        <p14:creationId xmlns:p14="http://schemas.microsoft.com/office/powerpoint/2010/main" val="8189701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Just because you’re moving fast, doesn’t mean you have to lose control – even if you have some Shadow-Ops happening</a:t>
            </a:r>
          </a:p>
          <a:p>
            <a:pPr marL="344100" indent="-344100">
              <a:buFont typeface="Arial" panose="020B0604020202020204" pitchFamily="34" charset="0"/>
              <a:buChar char="•"/>
            </a:pPr>
            <a:r>
              <a:rPr lang="en-US" b="0"/>
              <a:t>Azure security gives you visibility and control of your entire cloud security state</a:t>
            </a:r>
          </a:p>
          <a:p>
            <a:pPr marL="344100" indent="-344100">
              <a:buFont typeface="Arial" panose="020B0604020202020204" pitchFamily="34" charset="0"/>
              <a:buChar char="•"/>
            </a:pPr>
            <a:r>
              <a:rPr lang="en-US" b="0"/>
              <a:t>Using analytics to provide pro-active recommendations across both Windows and Linux</a:t>
            </a:r>
          </a:p>
          <a:p>
            <a:pPr marL="344100" indent="-344100">
              <a:buFont typeface="Arial" panose="020B0604020202020204" pitchFamily="34" charset="0"/>
              <a:buChar char="•"/>
            </a:pPr>
            <a:r>
              <a:rPr lang="en-US" b="0"/>
              <a:t>Leverage services like Azure Event Viewer also to track access, see who change what and when.</a:t>
            </a:r>
          </a:p>
          <a:p>
            <a:endParaRPr lang="en-US" b="1"/>
          </a:p>
          <a:p>
            <a:r>
              <a:rPr lang="en-US" b="1"/>
              <a:t>------ (additional product context) ------</a:t>
            </a:r>
          </a:p>
          <a:p>
            <a:endParaRPr lang="en-US" b="1"/>
          </a:p>
          <a:p>
            <a:r>
              <a:rPr lang="en-US" b="1"/>
              <a:t>Secure</a:t>
            </a:r>
            <a:r>
              <a:rPr lang="en-US" b="1" baseline="0"/>
              <a:t> your cloud resources with Azure Security Center</a:t>
            </a:r>
          </a:p>
          <a:p>
            <a:endParaRPr lang="en-US" b="1" baseline="0"/>
          </a:p>
          <a:p>
            <a:pPr lvl="0"/>
            <a:r>
              <a:rPr lang="en-US" sz="1800"/>
              <a:t>With Azure Security Center you can gain full visibility and control of your cloud security state with a single, unified view:</a:t>
            </a:r>
            <a:endParaRPr lang="en-US" sz="2200"/>
          </a:p>
          <a:p>
            <a:pPr lvl="1"/>
            <a:r>
              <a:rPr lang="en-US" sz="1800" b="1"/>
              <a:t>Collect security data from multiple sources: </a:t>
            </a:r>
            <a:r>
              <a:rPr lang="en-US" sz="1800"/>
              <a:t>Collect, search, and analyze security data from a variety of sources, including connected partner solutions like network firewalls and other Microsoft services.</a:t>
            </a:r>
            <a:endParaRPr lang="en-US" sz="2200"/>
          </a:p>
          <a:p>
            <a:pPr lvl="1"/>
            <a:r>
              <a:rPr lang="en-US" sz="1800" b="1"/>
              <a:t>Integration with existing security workflows: </a:t>
            </a:r>
            <a:r>
              <a:rPr lang="en-US" sz="1800"/>
              <a:t>Access, integrate, and analyze security information using REST APIs to connect existing tools and processes.</a:t>
            </a:r>
            <a:endParaRPr lang="en-US" sz="2200"/>
          </a:p>
          <a:p>
            <a:pPr lvl="1"/>
            <a:r>
              <a:rPr lang="en-US" sz="1800" b="1"/>
              <a:t>Easily onboard cloud resources: </a:t>
            </a:r>
            <a:r>
              <a:rPr lang="en-US" sz="1800"/>
              <a:t>Keep pace with rapidly changing cloud workloads. Automatically discover and onboard new resources created in your Azure subscriptions. </a:t>
            </a:r>
            <a:endParaRPr lang="en-US" sz="2200"/>
          </a:p>
          <a:p>
            <a:pPr lvl="1"/>
            <a:r>
              <a:rPr lang="en-US" sz="1800" b="1"/>
              <a:t>Continuous security assessment: </a:t>
            </a:r>
            <a:r>
              <a:rPr lang="en-US" sz="1800"/>
              <a:t>monitor the security of virtual machines, networks, and Azure services using hundreds of built-in security assessments or create your own.</a:t>
            </a:r>
            <a:endParaRPr lang="en-US" sz="2200"/>
          </a:p>
          <a:p>
            <a:pPr lvl="1"/>
            <a:r>
              <a:rPr lang="en-US" sz="1800"/>
              <a:t>Built-in dashboards provide instant insights into security issues that require attention.</a:t>
            </a:r>
            <a:endParaRPr lang="en-US" sz="2200"/>
          </a:p>
          <a:p>
            <a:pPr lvl="1"/>
            <a:r>
              <a:rPr lang="en-US" sz="1800" b="1"/>
              <a:t>Centralized policy management: </a:t>
            </a:r>
            <a:r>
              <a:rPr lang="en-US" sz="1800"/>
              <a:t>Ensure compliance with company or regulatory security requirements by centrally managing security policies across all your cloud workloads.</a:t>
            </a:r>
            <a:endParaRPr lang="en-US" sz="2200"/>
          </a:p>
          <a:p>
            <a:pPr lvl="1"/>
            <a:r>
              <a:rPr lang="en-US" sz="1800" b="1"/>
              <a:t>Compliance reporting</a:t>
            </a:r>
            <a:r>
              <a:rPr lang="en-US" sz="1800"/>
              <a:t>: Use security data and insights to demonstrate compliance and easily generate evidence for auditors.</a:t>
            </a:r>
            <a:endParaRPr lang="en-US" sz="2200"/>
          </a:p>
          <a:p>
            <a:pPr lvl="1"/>
            <a:r>
              <a:rPr lang="en-US" sz="1800" b="1"/>
              <a:t>(If asked whether Azure Security Center supports hybrid workloads, the answer is yes: </a:t>
            </a:r>
            <a:r>
              <a:rPr lang="en-US" sz="1800"/>
              <a:t>manage security across all your hybrid cloud workloads – on-premises, Azure, and other cloud platforms – in one console.)</a:t>
            </a:r>
            <a:endParaRPr lang="en-US" sz="2200"/>
          </a:p>
          <a:p>
            <a:pPr lvl="0"/>
            <a:r>
              <a:rPr lang="en-US" sz="1800"/>
              <a:t>You can also identify and mitigate risks proactively to reduce your exposure to security threats:</a:t>
            </a:r>
            <a:endParaRPr lang="en-US" sz="2200"/>
          </a:p>
          <a:p>
            <a:pPr lvl="1"/>
            <a:r>
              <a:rPr lang="en-US" sz="1800" b="1"/>
              <a:t>Proactive security assessment: </a:t>
            </a:r>
            <a:r>
              <a:rPr lang="en-US" sz="1800"/>
              <a:t>Identify software and configurations that are vulnerable to attack.</a:t>
            </a:r>
            <a:endParaRPr lang="en-US" sz="2200"/>
          </a:p>
          <a:p>
            <a:pPr lvl="1"/>
            <a:r>
              <a:rPr lang="en-US" sz="1800" b="1"/>
              <a:t>Actionable recommendations: </a:t>
            </a:r>
            <a:r>
              <a:rPr lang="en-US" sz="1800"/>
              <a:t>Remediate security vulnerabilities before they can be exploited by attackers with prioritized, actionable security recommendations and built-in automation playbooks.</a:t>
            </a:r>
            <a:endParaRPr lang="en-US" sz="2200"/>
          </a:p>
          <a:p>
            <a:pPr lvl="1"/>
            <a:r>
              <a:rPr lang="en-US" sz="1800" b="1"/>
              <a:t>Adaptive application controls: </a:t>
            </a:r>
            <a:r>
              <a:rPr lang="en-US" sz="1800"/>
              <a:t>Block malware and other unwanted applications by applying whitelisting recommendations adapted to your specific workloads and powered by machine learning. </a:t>
            </a:r>
            <a:endParaRPr lang="en-US" sz="2200"/>
          </a:p>
          <a:p>
            <a:pPr lvl="1"/>
            <a:r>
              <a:rPr lang="en-US" sz="1800" b="1"/>
              <a:t>Controlled network access: </a:t>
            </a:r>
            <a:r>
              <a:rPr lang="en-US" sz="1800"/>
              <a:t>Reduce the network attack surface with just-in-time, controlled access to management ports on Azure VMs, drastically reducing exposure to brute force and other network attacks.</a:t>
            </a:r>
            <a:endParaRPr lang="en-US" sz="2200"/>
          </a:p>
          <a:p>
            <a:pPr lvl="0"/>
            <a:r>
              <a:rPr lang="en-US" sz="1800"/>
              <a:t>Azure Security Center has robust capabilities to prevent attacks. When threats do happen, Security Center can quickly detect and respond to threats with advanced analytics and Microsoft Intelligent Security Graph.</a:t>
            </a:r>
            <a:endParaRPr lang="en-US" sz="2200"/>
          </a:p>
          <a:p>
            <a:pPr lvl="1"/>
            <a:r>
              <a:rPr lang="en-US" sz="1800" b="1"/>
              <a:t>Industry’s most extensive threat intelligence: </a:t>
            </a:r>
            <a:r>
              <a:rPr lang="en-US" sz="1800"/>
              <a:t>Tap into the Microsoft Intelligent Security Graph, which uses trillions of signals from Microsoft services and systems around the globe to identify new and evolving threats. </a:t>
            </a:r>
            <a:endParaRPr lang="en-US" sz="2200"/>
          </a:p>
          <a:p>
            <a:pPr lvl="1"/>
            <a:r>
              <a:rPr lang="en-US" sz="1800" b="1"/>
              <a:t>Advanced threat detection: </a:t>
            </a:r>
            <a:r>
              <a:rPr lang="en-US" sz="1800"/>
              <a:t>Use built-in behavioral analytics and machine learning to identify attacks and zero-day exploits. Monitor networks, machines, and cloud services for known attack patterns and post-breach activity. </a:t>
            </a:r>
            <a:endParaRPr lang="en-US" sz="2200"/>
          </a:p>
          <a:p>
            <a:pPr lvl="1"/>
            <a:r>
              <a:rPr lang="en-US" sz="1800" b="1"/>
              <a:t>Prioritized alerts and incidents: </a:t>
            </a:r>
            <a:r>
              <a:rPr lang="en-US" sz="1800"/>
              <a:t>Focus on the most critical threats first with prioritized security alerts and incidents that map alerts of different types into a single attack campaign. Create your own custom security alerts as well. </a:t>
            </a:r>
            <a:endParaRPr lang="en-US" sz="2200"/>
          </a:p>
          <a:p>
            <a:pPr lvl="1"/>
            <a:r>
              <a:rPr lang="en-US" sz="1800" b="1"/>
              <a:t>Streamlined investigation: </a:t>
            </a:r>
            <a:r>
              <a:rPr lang="en-US" sz="1800"/>
              <a:t>Quickly assess the scope and impact of an attack with a visual, interactive experience. Use predefined or ad hoc queries for deeper exploration of security data.</a:t>
            </a:r>
            <a:endParaRPr lang="en-US" sz="2200"/>
          </a:p>
          <a:p>
            <a:pPr lvl="1"/>
            <a:r>
              <a:rPr lang="en-US" sz="1800" b="1"/>
              <a:t>Contextual threat intelligence</a:t>
            </a:r>
            <a:r>
              <a:rPr lang="en-US" sz="1800"/>
              <a:t>: Visualize the source of attacks on an interactive world map. Use built-in threat intelligence reports to gain valuable insight into the techniques and objectives of known malicious actors.</a:t>
            </a:r>
            <a:endParaRPr lang="en-US" sz="2200"/>
          </a:p>
          <a:p>
            <a:pPr marL="466090" lvl="1"/>
            <a:endParaRPr lang="en-US" sz="1800">
              <a:cs typeface="Calibri"/>
            </a:endParaRPr>
          </a:p>
          <a:p>
            <a:pPr marL="466090" lvl="1"/>
            <a:endParaRPr lang="en-US" sz="1800">
              <a:cs typeface="Calibri"/>
            </a:endParaRPr>
          </a:p>
          <a:p>
            <a:pPr marL="466090" lvl="1"/>
            <a:r>
              <a:rPr lang="en-US" sz="1200"/>
              <a:t>At Microsoft, we analyze 300 billion user authentications and check 200 billion emails for spam and malware monthly. We also have unprecedented visibility into cloud infrastructure choices, platforms and the activity therein. Such visibility has no precedent in the on-premises world.</a:t>
            </a:r>
            <a:endParaRPr lang="en-US" sz="1200">
              <a:cs typeface="Calibri"/>
            </a:endParaRPr>
          </a:p>
          <a:p>
            <a:pPr marL="780145" lvl="1" indent="-344100"/>
            <a:endParaRPr lang="en-US" b="1">
              <a:cs typeface="Calibri"/>
            </a:endParaRP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5/6/2019 2:15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15</a:t>
            </a:fld>
            <a:endParaRPr lang="en-US">
              <a:solidFill>
                <a:prstClr val="black"/>
              </a:solidFill>
            </a:endParaRPr>
          </a:p>
        </p:txBody>
      </p:sp>
    </p:spTree>
    <p:extLst>
      <p:ext uri="{BB962C8B-B14F-4D97-AF65-F5344CB8AC3E}">
        <p14:creationId xmlns:p14="http://schemas.microsoft.com/office/powerpoint/2010/main" val="33320904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Azure’s monitoring solutions provide pre-defined solutions with smart thresholds and intuitive dashboards so you can start getting insights straight away</a:t>
            </a:r>
          </a:p>
          <a:p>
            <a:pPr marL="344100" indent="-344100">
              <a:buFont typeface="Arial" panose="020B0604020202020204" pitchFamily="34" charset="0"/>
              <a:buChar char="•"/>
            </a:pPr>
            <a:r>
              <a:rPr lang="en-US" b="0"/>
              <a:t>Azure Monitor provides metrics for all Azure infrastructure, building upon that you can leverage both Log Analytics and Application Insights to gain greater insights into your Infrastructure and Applications respectively – leveraging Azure to simplify this into standardized dashboards for both your Developer and  your Operations teams</a:t>
            </a:r>
          </a:p>
          <a:p>
            <a:pPr marL="344100" indent="-344100">
              <a:buFont typeface="Arial" panose="020B0604020202020204" pitchFamily="34" charset="0"/>
              <a:buChar char="•"/>
            </a:pPr>
            <a:r>
              <a:rPr lang="en-US" b="0"/>
              <a:t>Spend less time separating the signal from the noise and accelerate you root cause analysis</a:t>
            </a:r>
          </a:p>
          <a:p>
            <a:pPr marL="344100" indent="-344100">
              <a:buFont typeface="Arial" panose="020B0604020202020204" pitchFamily="34" charset="0"/>
              <a:buChar char="•"/>
            </a:pPr>
            <a:r>
              <a:rPr lang="en-US" b="0"/>
              <a:t>You can also automate and integrate into your existing service desk platforms such as Service Now</a:t>
            </a:r>
          </a:p>
          <a:p>
            <a:endParaRPr lang="en-US" b="1"/>
          </a:p>
          <a:p>
            <a:r>
              <a:rPr lang="en-US" b="1"/>
              <a:t>------ (additional product context) ------</a:t>
            </a:r>
          </a:p>
          <a:p>
            <a:endParaRPr lang="en-US" b="1"/>
          </a:p>
          <a:p>
            <a:r>
              <a:rPr lang="en-US" b="1"/>
              <a:t>Monitor your cloud health with Log Analytics</a:t>
            </a:r>
          </a:p>
          <a:p>
            <a:endParaRPr lang="en-US" b="1"/>
          </a:p>
          <a:p>
            <a:pPr marL="344100" indent="-344100">
              <a:buFont typeface="Arial" panose="020B0604020202020204" pitchFamily="34" charset="0"/>
              <a:buChar char="•"/>
            </a:pPr>
            <a:r>
              <a:rPr lang="en-US" sz="1800" b="1"/>
              <a:t>Collect and store your data from any source</a:t>
            </a:r>
            <a:endParaRPr lang="en-US" sz="1800"/>
          </a:p>
          <a:p>
            <a:pPr marL="344100" indent="-344100">
              <a:buFont typeface="Arial" panose="020B0604020202020204" pitchFamily="34" charset="0"/>
              <a:buChar char="•"/>
            </a:pPr>
            <a:r>
              <a:rPr lang="en-US" sz="1800"/>
              <a:t>Easily collect, store, and analyze your systems and operational data from any source, both on-premises and in the cloud.</a:t>
            </a:r>
          </a:p>
          <a:p>
            <a:pPr marL="344100" indent="-344100">
              <a:buFont typeface="Arial" panose="020B0604020202020204" pitchFamily="34" charset="0"/>
              <a:buChar char="•"/>
            </a:pPr>
            <a:r>
              <a:rPr lang="en-US" sz="1800"/>
              <a:t>Collect data from a wide range of sources including virtual machines, storage accounts, activity logs, Windows, Linux Servers, Java, .NET, legacy and modern apps. </a:t>
            </a:r>
          </a:p>
          <a:p>
            <a:pPr marL="344100" indent="-344100">
              <a:buFont typeface="Arial" panose="020B0604020202020204" pitchFamily="34" charset="0"/>
              <a:buChar char="•"/>
            </a:pPr>
            <a:r>
              <a:rPr lang="en-US" sz="1800"/>
              <a:t>Centrally store activity logs, network logs, infrastructure metrics, app data points, diagnostics logs and alerts.</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Gain deep operational insights</a:t>
            </a:r>
            <a:endParaRPr lang="en-US" sz="1800"/>
          </a:p>
          <a:p>
            <a:pPr marL="344100" indent="-344100">
              <a:buFont typeface="Arial" panose="020B0604020202020204" pitchFamily="34" charset="0"/>
              <a:buChar char="•"/>
            </a:pPr>
            <a:r>
              <a:rPr lang="en-US" sz="1800"/>
              <a:t>Understand CPU disk and memory utilization for your virtual machines.</a:t>
            </a:r>
          </a:p>
          <a:p>
            <a:pPr marL="344100" indent="-344100">
              <a:buFont typeface="Arial" panose="020B0604020202020204" pitchFamily="34" charset="0"/>
              <a:buChar char="•"/>
            </a:pPr>
            <a:r>
              <a:rPr lang="en-US" sz="1800"/>
              <a:t>Get a comprehensive view of applications and network dependencies across multiple virtual machines to perform root-cause analysis more quickly.</a:t>
            </a:r>
          </a:p>
          <a:p>
            <a:pPr marL="344100" indent="-344100">
              <a:buFont typeface="Arial" panose="020B0604020202020204" pitchFamily="34" charset="0"/>
              <a:buChar char="•"/>
            </a:pPr>
            <a:r>
              <a:rPr lang="en-US" sz="1800"/>
              <a:t>Track configuration changes, system updates, and malware status to improve security &amp; compliance.</a:t>
            </a:r>
          </a:p>
          <a:p>
            <a:pPr marL="344100" indent="-344100">
              <a:buFont typeface="Arial" panose="020B0604020202020204" pitchFamily="34" charset="0"/>
              <a:buChar char="•"/>
            </a:pPr>
            <a:r>
              <a:rPr lang="en-US" sz="1800"/>
              <a:t>Visualize data in intuitive and customizable dashboards.</a:t>
            </a:r>
          </a:p>
          <a:p>
            <a:pPr marL="344100" indent="-344100">
              <a:buFont typeface="Arial" panose="020B0604020202020204" pitchFamily="34" charset="0"/>
              <a:buChar char="•"/>
            </a:pPr>
            <a:r>
              <a:rPr lang="en-US" sz="1800"/>
              <a:t>Find the information you need quickly using interactive queries and full-text search.</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Detect, diagnose and fix issues quickly</a:t>
            </a:r>
            <a:endParaRPr lang="en-US" sz="1800"/>
          </a:p>
          <a:p>
            <a:pPr marL="344100" indent="-344100">
              <a:buFont typeface="Arial" panose="020B0604020202020204" pitchFamily="34" charset="0"/>
              <a:buChar char="•"/>
            </a:pPr>
            <a:r>
              <a:rPr lang="en-US" sz="1800"/>
              <a:t>Get notifications and alerts with rich diagnostic information so you can always stay on top of the issues.</a:t>
            </a:r>
          </a:p>
          <a:p>
            <a:pPr marL="344100" indent="-344100">
              <a:buFont typeface="Arial" panose="020B0604020202020204" pitchFamily="34" charset="0"/>
              <a:buChar char="•"/>
            </a:pPr>
            <a:r>
              <a:rPr lang="en-US" sz="1800"/>
              <a:t>Separate the signal from the noise and accelerate root-cause analysis across platforms using advanced analytics including machine learning algorithms.</a:t>
            </a:r>
          </a:p>
          <a:p>
            <a:pPr marL="344100" indent="-344100">
              <a:buFont typeface="Arial" panose="020B0604020202020204" pitchFamily="34" charset="0"/>
              <a:buChar char="•"/>
            </a:pPr>
            <a:r>
              <a:rPr lang="en-US" sz="1800"/>
              <a:t>Automate the implementation of recommended fixes so you can address issues quickly.</a:t>
            </a:r>
          </a:p>
          <a:p>
            <a:pPr marL="344100" indent="-344100">
              <a:buFont typeface="Arial" panose="020B0604020202020204" pitchFamily="34" charset="0"/>
              <a:buChar char="•"/>
            </a:pPr>
            <a:r>
              <a:rPr lang="en-US" sz="1800"/>
              <a:t>Integrate with customer service systems such as your ticketing tool to speed up implementation of fixes. </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5/6/2019 2:15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16</a:t>
            </a:fld>
            <a:endParaRPr lang="en-US">
              <a:solidFill>
                <a:prstClr val="black"/>
              </a:solidFill>
            </a:endParaRPr>
          </a:p>
        </p:txBody>
      </p:sp>
    </p:spTree>
    <p:extLst>
      <p:ext uri="{BB962C8B-B14F-4D97-AF65-F5344CB8AC3E}">
        <p14:creationId xmlns:p14="http://schemas.microsoft.com/office/powerpoint/2010/main" val="35532715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Tx/>
              <a:buChar char="-"/>
            </a:pPr>
            <a:r>
              <a:rPr lang="en-US" sz="2800"/>
              <a:t>DevOps is the union of people, process and products to enable the continuous delivery of value to your end customers</a:t>
            </a:r>
          </a:p>
          <a:p>
            <a:pPr marL="344100" indent="-344100">
              <a:buFontTx/>
              <a:buChar char="-"/>
            </a:pPr>
            <a:endParaRPr lang="en-US" sz="2800"/>
          </a:p>
        </p:txBody>
      </p:sp>
      <p:sp>
        <p:nvSpPr>
          <p:cNvPr id="4" name="Slide Number Placeholder 3"/>
          <p:cNvSpPr>
            <a:spLocks noGrp="1"/>
          </p:cNvSpPr>
          <p:nvPr>
            <p:ph type="sldNum" sz="quarter" idx="10"/>
          </p:nvPr>
        </p:nvSpPr>
        <p:spPr/>
        <p:txBody>
          <a:bodyPr/>
          <a:lstStyle/>
          <a:p>
            <a:fld id="{3D7B9D4F-5F19-438C-92E8-037C6AE8F87D}" type="slidenum">
              <a:rPr lang="en-US" smtClean="0"/>
              <a:t>2</a:t>
            </a:fld>
            <a:endParaRPr lang="en-US"/>
          </a:p>
        </p:txBody>
      </p:sp>
    </p:spTree>
    <p:extLst>
      <p:ext uri="{BB962C8B-B14F-4D97-AF65-F5344CB8AC3E}">
        <p14:creationId xmlns:p14="http://schemas.microsoft.com/office/powerpoint/2010/main" val="3023434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3D7B9D4F-5F19-438C-92E8-037C6AE8F87D}" type="slidenum">
              <a:rPr lang="en-US" smtClean="0"/>
              <a:t>3</a:t>
            </a:fld>
            <a:endParaRPr lang="en-US"/>
          </a:p>
        </p:txBody>
      </p:sp>
    </p:spTree>
    <p:extLst>
      <p:ext uri="{BB962C8B-B14F-4D97-AF65-F5344CB8AC3E}">
        <p14:creationId xmlns:p14="http://schemas.microsoft.com/office/powerpoint/2010/main" val="10945695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1834597" eaLnBrk="0" hangingPunct="0"/>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386CE63F-9E7F-4C04-9D0D-FCA25A8E9E86}" type="datetime8">
              <a:rPr lang="en-US" smtClean="0"/>
              <a:t>5/6/2019 2:15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9965210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5</a:t>
            </a:fld>
            <a:endParaRPr lang="en-US"/>
          </a:p>
        </p:txBody>
      </p:sp>
    </p:spTree>
    <p:extLst>
      <p:ext uri="{BB962C8B-B14F-4D97-AF65-F5344CB8AC3E}">
        <p14:creationId xmlns:p14="http://schemas.microsoft.com/office/powerpoint/2010/main" val="31339688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6</a:t>
            </a:fld>
            <a:endParaRPr lang="en-US"/>
          </a:p>
        </p:txBody>
      </p:sp>
    </p:spTree>
    <p:extLst>
      <p:ext uri="{BB962C8B-B14F-4D97-AF65-F5344CB8AC3E}">
        <p14:creationId xmlns:p14="http://schemas.microsoft.com/office/powerpoint/2010/main" val="18556133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8</a:t>
            </a:fld>
            <a:endParaRPr lang="en-US"/>
          </a:p>
        </p:txBody>
      </p:sp>
    </p:spTree>
    <p:extLst>
      <p:ext uri="{BB962C8B-B14F-4D97-AF65-F5344CB8AC3E}">
        <p14:creationId xmlns:p14="http://schemas.microsoft.com/office/powerpoint/2010/main" val="2188980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9</a:t>
            </a:fld>
            <a:endParaRPr lang="en-US"/>
          </a:p>
        </p:txBody>
      </p:sp>
    </p:spTree>
    <p:extLst>
      <p:ext uri="{BB962C8B-B14F-4D97-AF65-F5344CB8AC3E}">
        <p14:creationId xmlns:p14="http://schemas.microsoft.com/office/powerpoint/2010/main" val="3094217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10</a:t>
            </a:fld>
            <a:endParaRPr lang="en-US"/>
          </a:p>
        </p:txBody>
      </p:sp>
    </p:spTree>
    <p:extLst>
      <p:ext uri="{BB962C8B-B14F-4D97-AF65-F5344CB8AC3E}">
        <p14:creationId xmlns:p14="http://schemas.microsoft.com/office/powerpoint/2010/main" val="185785927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Master" Target="../slideMasters/slideMaster1.xml"/><Relationship Id="rId4" Type="http://schemas.openxmlformats.org/officeDocument/2006/relationships/image" Target="../media/image10.jp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slide blue">
    <p:bg>
      <p:bgPr>
        <a:solidFill>
          <a:srgbClr val="0278D7"/>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E73B716-5AC1-4E6F-99C0-F195B0C5870F}"/>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bg2"/>
                </a:solidFill>
                <a:latin typeface="+mj-lt"/>
              </a:defRPr>
            </a:lvl1pPr>
          </a:lstStyle>
          <a:p>
            <a:r>
              <a:rPr lang="en-US" dirty="0"/>
              <a:t>Azure DevOps presentation</a:t>
            </a:r>
            <a:br>
              <a:rPr lang="en-US" dirty="0"/>
            </a:br>
            <a:r>
              <a:rPr lang="en-US" dirty="0"/>
              <a:t>title or event name</a:t>
            </a:r>
          </a:p>
        </p:txBody>
      </p:sp>
      <p:sp>
        <p:nvSpPr>
          <p:cNvPr id="6" name="Text Placeholder 4">
            <a:extLst>
              <a:ext uri="{FF2B5EF4-FFF2-40B4-BE49-F238E27FC236}">
                <a16:creationId xmlns:a16="http://schemas.microsoft.com/office/drawing/2014/main" id="{E78FD896-9F6B-4251-9F12-35FEF1AF740F}"/>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bg2"/>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13597792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hree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6845"/>
            <a:ext cx="370332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a:p>
            <a:pPr marL="285750" lvl="1" indent="-285750">
              <a:buFont typeface="Arial" panose="020B0604020202020204" pitchFamily="34" charset="0"/>
              <a:buChar char="•"/>
            </a:pPr>
            <a:endParaRPr lang="en-US"/>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6845"/>
            <a:ext cx="3695700"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6844"/>
            <a:ext cx="3703320" cy="2663803"/>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marL="285750" lvl="1" indent="-285750">
              <a:buFont typeface="Arial" panose="020B0604020202020204" pitchFamily="34" charset="0"/>
              <a:buChar char="•"/>
            </a:pPr>
            <a:r>
              <a:rPr lang="en-US"/>
              <a:t>Body copy Segoe Regular 14</a:t>
            </a:r>
          </a:p>
          <a:p>
            <a:pPr marL="285750" lvl="1" indent="-285750">
              <a:buFont typeface="Arial" panose="020B0604020202020204" pitchFamily="34" charset="0"/>
              <a:buChar char="•"/>
            </a:pPr>
            <a:r>
              <a:rPr lang="en-US"/>
              <a:t>Lorem ipsum dolor sit </a:t>
            </a:r>
            <a:r>
              <a:rPr lang="en-US" err="1"/>
              <a:t>amet</a:t>
            </a:r>
            <a:r>
              <a:rPr lang="en-US"/>
              <a:t>, </a:t>
            </a:r>
            <a:r>
              <a:rPr lang="en-US" err="1"/>
              <a:t>consectetur</a:t>
            </a:r>
            <a:endParaRPr lang="en-US"/>
          </a:p>
          <a:p>
            <a:pPr marL="285750" lvl="1" indent="-285750">
              <a:buFont typeface="Arial" panose="020B0604020202020204" pitchFamily="34" charset="0"/>
              <a:buChar char="•"/>
            </a:pP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endParaRPr lang="en-US"/>
          </a:p>
          <a:p>
            <a:pPr marL="285750" lvl="1" indent="-285750">
              <a:buFont typeface="Arial" panose="020B0604020202020204" pitchFamily="34" charset="0"/>
              <a:buChar char="•"/>
            </a:pPr>
            <a:r>
              <a:rPr lang="en-US" err="1"/>
              <a:t>Incididunt</a:t>
            </a:r>
            <a:r>
              <a:rPr lang="en-US"/>
              <a:t> </a:t>
            </a:r>
            <a:r>
              <a:rPr lang="en-US" err="1"/>
              <a:t>ut</a:t>
            </a:r>
            <a:r>
              <a:rPr lang="en-US"/>
              <a:t> </a:t>
            </a:r>
            <a:r>
              <a:rPr lang="en-US" err="1"/>
              <a:t>labore</a:t>
            </a:r>
            <a:r>
              <a:rPr lang="en-US"/>
              <a:t> et dolore magna</a:t>
            </a:r>
          </a:p>
          <a:p>
            <a:pPr marL="285750" lvl="1" indent="-285750">
              <a:buFont typeface="Arial" panose="020B0604020202020204" pitchFamily="34" charset="0"/>
              <a:buChar char="•"/>
            </a:pP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endParaRPr lang="en-US"/>
          </a:p>
          <a:p>
            <a:pPr marL="285750" lvl="1" indent="-285750">
              <a:buFont typeface="Arial" panose="020B0604020202020204" pitchFamily="34" charset="0"/>
              <a:buChar char="•"/>
            </a:pPr>
            <a:r>
              <a:rPr lang="en-US"/>
              <a:t>Exercitation </a:t>
            </a:r>
            <a:r>
              <a:rPr lang="en-US" err="1"/>
              <a:t>ullamco</a:t>
            </a:r>
            <a:r>
              <a:rPr lang="en-US"/>
              <a:t> </a:t>
            </a:r>
            <a:r>
              <a:rPr lang="en-US" err="1"/>
              <a:t>laboris</a:t>
            </a:r>
            <a:r>
              <a:rPr lang="en-US"/>
              <a:t> nisi </a:t>
            </a:r>
            <a:r>
              <a:rPr lang="en-US" err="1"/>
              <a:t>ut</a:t>
            </a:r>
            <a:r>
              <a:rPr lang="en-US"/>
              <a:t> </a:t>
            </a:r>
            <a:r>
              <a:rPr lang="en-US" err="1"/>
              <a:t>aliquip</a:t>
            </a:r>
            <a:endParaRPr lang="en-US"/>
          </a:p>
          <a:p>
            <a:pPr marL="285750" lvl="1" indent="-285750">
              <a:buFont typeface="Arial" panose="020B0604020202020204" pitchFamily="34" charset="0"/>
              <a:buChar char="•"/>
            </a:pP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endParaRPr lang="en-US"/>
          </a:p>
          <a:p>
            <a:pPr marL="285750" lvl="1" indent="-285750">
              <a:buFont typeface="Arial" panose="020B0604020202020204" pitchFamily="34" charset="0"/>
              <a:buChar char="•"/>
            </a:pPr>
            <a:r>
              <a:rPr lang="en-US"/>
              <a:t>In </a:t>
            </a:r>
            <a:r>
              <a:rPr lang="en-US" err="1"/>
              <a:t>reprehenderit</a:t>
            </a:r>
            <a:r>
              <a:rPr lang="en-US"/>
              <a:t> in </a:t>
            </a:r>
            <a:r>
              <a:rPr lang="en-US" err="1"/>
              <a:t>voluptate</a:t>
            </a:r>
            <a:r>
              <a:rPr lang="en-US"/>
              <a:t> </a:t>
            </a:r>
            <a:r>
              <a:rPr lang="en-US" err="1"/>
              <a:t>velit</a:t>
            </a:r>
            <a:r>
              <a:rPr lang="en-US"/>
              <a:t> </a:t>
            </a:r>
            <a:r>
              <a:rPr lang="en-US" err="1"/>
              <a:t>esse</a:t>
            </a:r>
            <a:endParaRPr lang="en-US"/>
          </a:p>
        </p:txBody>
      </p:sp>
    </p:spTree>
    <p:extLst>
      <p:ext uri="{BB962C8B-B14F-4D97-AF65-F5344CB8AC3E}">
        <p14:creationId xmlns:p14="http://schemas.microsoft.com/office/powerpoint/2010/main" val="3847377236"/>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wo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4300"/>
          </a:xfrm>
        </p:spPr>
        <p:txBody>
          <a:bodyPr lIns="0" tIns="0" rIns="0" bIns="0">
            <a:noAutofit/>
          </a:bodyPr>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4300"/>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p>
        </p:txBody>
      </p:sp>
    </p:spTree>
    <p:extLst>
      <p:ext uri="{BB962C8B-B14F-4D97-AF65-F5344CB8AC3E}">
        <p14:creationId xmlns:p14="http://schemas.microsoft.com/office/powerpoint/2010/main" val="1630148186"/>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lumn text with bullets">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37076"/>
            <a:ext cx="11567160" cy="830997"/>
          </a:xfrm>
        </p:spPr>
        <p:txBody>
          <a:bodyPr wrap="square" lIns="0" tIns="0" rIns="0" bIns="0">
            <a:spAutoFit/>
          </a:bodyPr>
          <a:lstStyle>
            <a:lvl1pPr marL="0" indent="0">
              <a:lnSpc>
                <a:spcPct val="100000"/>
              </a:lnSpc>
              <a:spcBef>
                <a:spcPts val="0"/>
              </a:spcBef>
              <a:spcAft>
                <a:spcPts val="9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Two column text layout (with bullets)</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4" y="2359341"/>
            <a:ext cx="5667375" cy="2657138"/>
          </a:xfrm>
        </p:spPr>
        <p:txBody>
          <a:bodyPr lIns="0" tIns="0" rIns="0" bIns="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marL="0" marR="0" lvl="0" indent="0" algn="l" defTabSz="932742" rtl="0" eaLnBrk="1" fontAlgn="auto" latinLnBrk="0" hangingPunct="1">
              <a:lnSpc>
                <a:spcPct val="100000"/>
              </a:lnSpc>
              <a:spcBef>
                <a:spcPts val="0"/>
              </a:spcBef>
              <a:spcAft>
                <a:spcPts val="900"/>
              </a:spcAft>
              <a:buClrTx/>
              <a:buSzPct val="90000"/>
              <a:buFont typeface="Wingdings" panose="05000000000000000000" pitchFamily="2" charset="2"/>
              <a:buNone/>
              <a:tabLst/>
              <a:defRPr/>
            </a:pPr>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6334127" y="2359342"/>
            <a:ext cx="5659119" cy="2657137"/>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p>
          <a:p>
            <a:pPr lvl="1"/>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a:t>
            </a:r>
          </a:p>
          <a:p>
            <a:pPr lvl="1"/>
            <a:r>
              <a:rPr lang="en-US"/>
              <a:t>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r>
              <a:rPr lang="en-US" err="1"/>
              <a:t>duis</a:t>
            </a:r>
            <a:r>
              <a:rPr lang="en-US"/>
              <a:t> </a:t>
            </a:r>
            <a:r>
              <a:rPr lang="en-US" err="1"/>
              <a:t>aute</a:t>
            </a:r>
            <a:r>
              <a:rPr lang="en-US"/>
              <a:t> </a:t>
            </a:r>
            <a:r>
              <a:rPr lang="en-US" err="1"/>
              <a:t>irure</a:t>
            </a:r>
            <a:r>
              <a:rPr lang="en-US"/>
              <a:t> dolor in</a:t>
            </a:r>
          </a:p>
          <a:p>
            <a:pPr lvl="1"/>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endParaRPr lang="en-US"/>
          </a:p>
          <a:p>
            <a:pPr lvl="1"/>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a:t>
            </a:r>
          </a:p>
          <a:p>
            <a:pPr lvl="1"/>
            <a:r>
              <a:rPr lang="en-US"/>
              <a:t>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 lorem ipsum dolor</a:t>
            </a:r>
          </a:p>
        </p:txBody>
      </p:sp>
    </p:spTree>
    <p:extLst>
      <p:ext uri="{BB962C8B-B14F-4D97-AF65-F5344CB8AC3E}">
        <p14:creationId xmlns:p14="http://schemas.microsoft.com/office/powerpoint/2010/main" val="142932401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Photo layout">
    <p:spTree>
      <p:nvGrpSpPr>
        <p:cNvPr id="1" name=""/>
        <p:cNvGrpSpPr/>
        <p:nvPr/>
      </p:nvGrpSpPr>
      <p:grpSpPr>
        <a:xfrm>
          <a:off x="0" y="0"/>
          <a:ext cx="0" cy="0"/>
          <a:chOff x="0" y="0"/>
          <a:chExt cx="0" cy="0"/>
        </a:xfrm>
      </p:grpSpPr>
      <p:sp>
        <p:nvSpPr>
          <p:cNvPr id="4" name="Picture Placeholder 3"/>
          <p:cNvSpPr>
            <a:spLocks noGrp="1"/>
          </p:cNvSpPr>
          <p:nvPr>
            <p:ph type="pic" sz="quarter" idx="10" hasCustomPrompt="1"/>
          </p:nvPr>
        </p:nvSpPr>
        <p:spPr>
          <a:xfrm>
            <a:off x="6334125" y="0"/>
            <a:ext cx="6102349" cy="6994525"/>
          </a:xfrm>
          <a:blipFill dpi="0" rotWithShape="1">
            <a:blip r:embed="rId2" cstate="email">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sz="2000">
                <a:solidFill>
                  <a:schemeClr val="bg2"/>
                </a:solidFill>
                <a:latin typeface="+mj-lt"/>
              </a:defRPr>
            </a:lvl1pPr>
          </a:lstStyle>
          <a:p>
            <a:r>
              <a:rPr lang="en-US"/>
              <a:t>Drop photo here</a:t>
            </a:r>
          </a:p>
        </p:txBody>
      </p:sp>
      <p:sp>
        <p:nvSpPr>
          <p:cNvPr id="5" name="Title Placeholder 1">
            <a:extLst>
              <a:ext uri="{FF2B5EF4-FFF2-40B4-BE49-F238E27FC236}">
                <a16:creationId xmlns:a16="http://schemas.microsoft.com/office/drawing/2014/main" id="{87B2D435-6763-4273-8B58-EEB87561755F}"/>
              </a:ext>
            </a:extLst>
          </p:cNvPr>
          <p:cNvSpPr>
            <a:spLocks noGrp="1"/>
          </p:cNvSpPr>
          <p:nvPr>
            <p:ph type="title" hasCustomPrompt="1"/>
          </p:nvPr>
        </p:nvSpPr>
        <p:spPr>
          <a:xfrm>
            <a:off x="434975" y="227014"/>
            <a:ext cx="5667375" cy="773112"/>
          </a:xfrm>
          <a:prstGeom prst="rect">
            <a:avLst/>
          </a:prstGeom>
        </p:spPr>
        <p:txBody>
          <a:bodyPr vert="horz" wrap="square" lIns="0" tIns="164592" rIns="0" bIns="0" rtlCol="0" anchor="t">
            <a:noAutofit/>
          </a:bodyPr>
          <a:lstStyle>
            <a:lvl1pPr>
              <a:defRPr/>
            </a:lvl1pPr>
          </a:lstStyle>
          <a:p>
            <a:r>
              <a:rPr lang="en-US"/>
              <a:t>Photo layout</a:t>
            </a:r>
          </a:p>
        </p:txBody>
      </p:sp>
      <p:sp>
        <p:nvSpPr>
          <p:cNvPr id="6" name="Text Placeholder 3">
            <a:extLst>
              <a:ext uri="{FF2B5EF4-FFF2-40B4-BE49-F238E27FC236}">
                <a16:creationId xmlns:a16="http://schemas.microsoft.com/office/drawing/2014/main" id="{71CE2F71-BF91-4E7B-BDE5-A747EFEFF88C}"/>
              </a:ext>
            </a:extLst>
          </p:cNvPr>
          <p:cNvSpPr>
            <a:spLocks noGrp="1"/>
          </p:cNvSpPr>
          <p:nvPr>
            <p:ph type="body" sz="quarter" idx="11" hasCustomPrompt="1"/>
          </p:nvPr>
        </p:nvSpPr>
        <p:spPr>
          <a:xfrm>
            <a:off x="434975" y="1152406"/>
            <a:ext cx="5667374"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Tree>
    <p:extLst>
      <p:ext uri="{BB962C8B-B14F-4D97-AF65-F5344CB8AC3E}">
        <p14:creationId xmlns:p14="http://schemas.microsoft.com/office/powerpoint/2010/main" val="1696025289"/>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lumn photo">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7"/>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9" name="Text Placeholder 4"/>
          <p:cNvSpPr>
            <a:spLocks noGrp="1"/>
          </p:cNvSpPr>
          <p:nvPr>
            <p:ph type="body" sz="quarter" idx="12" hasCustomPrompt="1"/>
          </p:nvPr>
        </p:nvSpPr>
        <p:spPr>
          <a:xfrm>
            <a:off x="4367211" y="4065587"/>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0" name="Text Placeholder 4"/>
          <p:cNvSpPr>
            <a:spLocks noGrp="1"/>
          </p:cNvSpPr>
          <p:nvPr>
            <p:ph type="body" sz="quarter" idx="13" hasCustomPrompt="1"/>
          </p:nvPr>
        </p:nvSpPr>
        <p:spPr>
          <a:xfrm>
            <a:off x="8289926" y="4065587"/>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29896" y="227014"/>
            <a:ext cx="11563350" cy="754061"/>
          </a:xfrm>
          <a:prstGeom prst="rect">
            <a:avLst/>
          </a:prstGeom>
        </p:spPr>
        <p:txBody>
          <a:bodyPr vert="horz" wrap="square" lIns="0" tIns="164592" rIns="0" bIns="0" rtlCol="0" anchor="t">
            <a:noAutofit/>
          </a:bodyPr>
          <a:lstStyle>
            <a:lvl1pPr>
              <a:defRPr/>
            </a:lvl1pPr>
          </a:lstStyle>
          <a:p>
            <a:r>
              <a:rPr lang="en-US"/>
              <a:t>Three column photo layout</a:t>
            </a:r>
          </a:p>
        </p:txBody>
      </p:sp>
    </p:spTree>
    <p:extLst>
      <p:ext uri="{BB962C8B-B14F-4D97-AF65-F5344CB8AC3E}">
        <p14:creationId xmlns:p14="http://schemas.microsoft.com/office/powerpoint/2010/main" val="1560323058"/>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hree column photo with bullets">
    <p:spTree>
      <p:nvGrpSpPr>
        <p:cNvPr id="1" name=""/>
        <p:cNvGrpSpPr/>
        <p:nvPr/>
      </p:nvGrpSpPr>
      <p:grpSpPr>
        <a:xfrm>
          <a:off x="0" y="0"/>
          <a:ext cx="0" cy="0"/>
          <a:chOff x="0" y="0"/>
          <a:chExt cx="0" cy="0"/>
        </a:xfrm>
      </p:grpSpPr>
      <p:sp>
        <p:nvSpPr>
          <p:cNvPr id="11" name="Picture Placeholder 10"/>
          <p:cNvSpPr>
            <a:spLocks noGrp="1"/>
          </p:cNvSpPr>
          <p:nvPr>
            <p:ph type="pic" sz="quarter" idx="14" hasCustomPrompt="1"/>
          </p:nvPr>
        </p:nvSpPr>
        <p:spPr>
          <a:xfrm>
            <a:off x="434974" y="1203326"/>
            <a:ext cx="3705225" cy="2635250"/>
          </a:xfrm>
          <a:blipFill>
            <a:blip r:embed="rId2"/>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2" name="Picture Placeholder 10"/>
          <p:cNvSpPr>
            <a:spLocks noGrp="1"/>
          </p:cNvSpPr>
          <p:nvPr>
            <p:ph type="pic" sz="quarter" idx="15" hasCustomPrompt="1"/>
          </p:nvPr>
        </p:nvSpPr>
        <p:spPr>
          <a:xfrm>
            <a:off x="4367214" y="1203326"/>
            <a:ext cx="3695700" cy="2635250"/>
          </a:xfrm>
          <a:blipFill>
            <a:blip r:embed="rId3"/>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13" name="Picture Placeholder 10"/>
          <p:cNvSpPr>
            <a:spLocks noGrp="1"/>
          </p:cNvSpPr>
          <p:nvPr>
            <p:ph type="pic" sz="quarter" idx="16" hasCustomPrompt="1"/>
          </p:nvPr>
        </p:nvSpPr>
        <p:spPr>
          <a:xfrm>
            <a:off x="8289925" y="1203325"/>
            <a:ext cx="3706871" cy="2635251"/>
          </a:xfrm>
          <a:blipFill>
            <a:blip r:embed="rId4"/>
            <a:stretch>
              <a:fillRect/>
            </a:stretch>
          </a:blipFill>
        </p:spPr>
        <p:txBody>
          <a:bodyPr anchor="ctr">
            <a:noAutofit/>
          </a:bodyPr>
          <a:lstStyle>
            <a:lvl1pPr marL="0" indent="0" algn="ctr">
              <a:buNone/>
              <a:defRPr sz="1800" b="1">
                <a:solidFill>
                  <a:schemeClr val="bg2"/>
                </a:solidFill>
                <a:latin typeface="+mn-lt"/>
              </a:defRPr>
            </a:lvl1pPr>
          </a:lstStyle>
          <a:p>
            <a:r>
              <a:rPr lang="en-US"/>
              <a:t>Drop photo here</a:t>
            </a:r>
          </a:p>
        </p:txBody>
      </p:sp>
      <p:sp>
        <p:nvSpPr>
          <p:cNvPr id="5" name="Text Placeholder 4"/>
          <p:cNvSpPr>
            <a:spLocks noGrp="1"/>
          </p:cNvSpPr>
          <p:nvPr>
            <p:ph type="body" sz="quarter" idx="11" hasCustomPrompt="1"/>
          </p:nvPr>
        </p:nvSpPr>
        <p:spPr>
          <a:xfrm>
            <a:off x="434975" y="4065588"/>
            <a:ext cx="3703320" cy="1238251"/>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9" name="Text Placeholder 4"/>
          <p:cNvSpPr>
            <a:spLocks noGrp="1"/>
          </p:cNvSpPr>
          <p:nvPr>
            <p:ph type="body" sz="quarter" idx="12" hasCustomPrompt="1"/>
          </p:nvPr>
        </p:nvSpPr>
        <p:spPr>
          <a:xfrm>
            <a:off x="4367211" y="4065588"/>
            <a:ext cx="3695700" cy="1238251"/>
          </a:xfrm>
        </p:spPr>
        <p:txBody>
          <a:bodyPr lIns="0" tIns="0" rIns="0" bIns="0"/>
          <a:lstStyle>
            <a:lvl1pPr marL="0" indent="0">
              <a:lnSpc>
                <a:spcPct val="100000"/>
              </a:lnSpc>
              <a:spcBef>
                <a:spcPts val="0"/>
              </a:spcBef>
              <a:spcAft>
                <a:spcPts val="700"/>
              </a:spcAft>
              <a:buNone/>
              <a:defRPr lang="en-US" sz="1400" b="1" kern="1200" spc="0" baseline="0" dirty="0" smtClean="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0" name="Text Placeholder 4"/>
          <p:cNvSpPr>
            <a:spLocks noGrp="1"/>
          </p:cNvSpPr>
          <p:nvPr>
            <p:ph type="body" sz="quarter" idx="13" hasCustomPrompt="1"/>
          </p:nvPr>
        </p:nvSpPr>
        <p:spPr>
          <a:xfrm>
            <a:off x="8289926" y="4065588"/>
            <a:ext cx="3703320" cy="1238251"/>
          </a:xfrm>
        </p:spPr>
        <p:txBody>
          <a:bodyPr lIns="0" tIns="0" rIns="0" bIns="0"/>
          <a:lstStyle>
            <a:lvl1pPr marL="0" indent="0">
              <a:lnSpc>
                <a:spcPct val="100000"/>
              </a:lnSpc>
              <a:spcBef>
                <a:spcPts val="0"/>
              </a:spcBef>
              <a:spcAft>
                <a:spcPts val="700"/>
              </a:spcAft>
              <a:buNone/>
              <a:defRPr lang="en-US" sz="1400" b="1" kern="1200" spc="0" baseline="0" dirty="0">
                <a:solidFill>
                  <a:schemeClr val="tx2"/>
                </a:solidFill>
                <a:latin typeface="+mn-lt"/>
                <a:ea typeface="+mn-ea"/>
                <a:cs typeface="+mn-cs"/>
              </a:defRPr>
            </a:lvl1pPr>
            <a:lvl2pPr marL="285750" marR="0" indent="-285750" algn="l" defTabSz="932742" rtl="0" eaLnBrk="1" fontAlgn="auto" latinLnBrk="0" hangingPunct="1">
              <a:lnSpc>
                <a:spcPct val="100000"/>
              </a:lnSpc>
              <a:spcBef>
                <a:spcPts val="0"/>
              </a:spcBef>
              <a:spcAft>
                <a:spcPts val="700"/>
              </a:spcAft>
              <a:buClrTx/>
              <a:buSzPct val="90000"/>
              <a:buFont typeface="Arial" panose="020B0604020202020204" pitchFamily="34" charset="0"/>
              <a:buChar char="•"/>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a:t>
            </a:r>
          </a:p>
          <a:p>
            <a:pPr lvl="1"/>
            <a:r>
              <a:rPr lang="en-US"/>
              <a:t>Lorem ipsum dolor sit </a:t>
            </a:r>
            <a:r>
              <a:rPr lang="en-US" err="1"/>
              <a:t>amet</a:t>
            </a:r>
            <a:r>
              <a:rPr lang="en-US"/>
              <a:t>, </a:t>
            </a:r>
            <a:r>
              <a:rPr lang="en-US" err="1"/>
              <a:t>consectetur</a:t>
            </a:r>
            <a:endParaRPr lang="en-US"/>
          </a:p>
          <a:p>
            <a:pPr lvl="1"/>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lvl1pPr>
          </a:lstStyle>
          <a:p>
            <a:r>
              <a:rPr lang="en-US"/>
              <a:t>Three column photo layout (with bullets)</a:t>
            </a:r>
          </a:p>
        </p:txBody>
      </p:sp>
    </p:spTree>
    <p:extLst>
      <p:ext uri="{BB962C8B-B14F-4D97-AF65-F5344CB8AC3E}">
        <p14:creationId xmlns:p14="http://schemas.microsoft.com/office/powerpoint/2010/main" val="368422016"/>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ix column text">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434975"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4" name="Title Placeholder 1">
            <a:extLst>
              <a:ext uri="{FF2B5EF4-FFF2-40B4-BE49-F238E27FC236}">
                <a16:creationId xmlns:a16="http://schemas.microsoft.com/office/drawing/2014/main" id="{54138D0E-FA08-493B-A3B5-1ED81872ADC9}"/>
              </a:ext>
            </a:extLst>
          </p:cNvPr>
          <p:cNvSpPr>
            <a:spLocks noGrp="1"/>
          </p:cNvSpPr>
          <p:nvPr>
            <p:ph type="title" hasCustomPrompt="1"/>
          </p:nvPr>
        </p:nvSpPr>
        <p:spPr>
          <a:xfrm>
            <a:off x="434975" y="225109"/>
            <a:ext cx="11563350" cy="754061"/>
          </a:xfrm>
          <a:prstGeom prst="rect">
            <a:avLst/>
          </a:prstGeom>
        </p:spPr>
        <p:txBody>
          <a:bodyPr vert="horz" wrap="square" lIns="0" tIns="164592" rIns="0" bIns="0" rtlCol="0" anchor="t">
            <a:noAutofit/>
          </a:bodyPr>
          <a:lstStyle>
            <a:lvl1pPr>
              <a:defRPr/>
            </a:lvl1pPr>
          </a:lstStyle>
          <a:p>
            <a:r>
              <a:rPr lang="en-US"/>
              <a:t>Six column text layout</a:t>
            </a:r>
          </a:p>
        </p:txBody>
      </p:sp>
      <p:sp>
        <p:nvSpPr>
          <p:cNvPr id="15" name="Text Placeholder 4">
            <a:extLst>
              <a:ext uri="{FF2B5EF4-FFF2-40B4-BE49-F238E27FC236}">
                <a16:creationId xmlns:a16="http://schemas.microsoft.com/office/drawing/2014/main" id="{6536D72C-EFB8-4AA4-B6E9-DA9E98009337}"/>
              </a:ext>
            </a:extLst>
          </p:cNvPr>
          <p:cNvSpPr>
            <a:spLocks noGrp="1"/>
          </p:cNvSpPr>
          <p:nvPr>
            <p:ph type="body" sz="quarter" idx="12" hasCustomPrompt="1"/>
          </p:nvPr>
        </p:nvSpPr>
        <p:spPr>
          <a:xfrm>
            <a:off x="239835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6" name="Text Placeholder 4">
            <a:extLst>
              <a:ext uri="{FF2B5EF4-FFF2-40B4-BE49-F238E27FC236}">
                <a16:creationId xmlns:a16="http://schemas.microsoft.com/office/drawing/2014/main" id="{2C33CBA9-CFB9-46AA-8083-B5F0592E5B24}"/>
              </a:ext>
            </a:extLst>
          </p:cNvPr>
          <p:cNvSpPr>
            <a:spLocks noGrp="1"/>
          </p:cNvSpPr>
          <p:nvPr>
            <p:ph type="body" sz="quarter" idx="13" hasCustomPrompt="1"/>
          </p:nvPr>
        </p:nvSpPr>
        <p:spPr>
          <a:xfrm>
            <a:off x="4361729"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7" name="Text Placeholder 4">
            <a:extLst>
              <a:ext uri="{FF2B5EF4-FFF2-40B4-BE49-F238E27FC236}">
                <a16:creationId xmlns:a16="http://schemas.microsoft.com/office/drawing/2014/main" id="{7174EC55-6C81-4FBC-A5EF-0BD1F76D4563}"/>
              </a:ext>
            </a:extLst>
          </p:cNvPr>
          <p:cNvSpPr>
            <a:spLocks noGrp="1"/>
          </p:cNvSpPr>
          <p:nvPr>
            <p:ph type="body" sz="quarter" idx="14" hasCustomPrompt="1"/>
          </p:nvPr>
        </p:nvSpPr>
        <p:spPr>
          <a:xfrm>
            <a:off x="6325106"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8" name="Text Placeholder 4">
            <a:extLst>
              <a:ext uri="{FF2B5EF4-FFF2-40B4-BE49-F238E27FC236}">
                <a16:creationId xmlns:a16="http://schemas.microsoft.com/office/drawing/2014/main" id="{5E1BEB93-4ED4-4262-A137-E9EF68ABBFB6}"/>
              </a:ext>
            </a:extLst>
          </p:cNvPr>
          <p:cNvSpPr>
            <a:spLocks noGrp="1"/>
          </p:cNvSpPr>
          <p:nvPr>
            <p:ph type="body" sz="quarter" idx="15" hasCustomPrompt="1"/>
          </p:nvPr>
        </p:nvSpPr>
        <p:spPr>
          <a:xfrm>
            <a:off x="8288483"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p>
        </p:txBody>
      </p:sp>
      <p:sp>
        <p:nvSpPr>
          <p:cNvPr id="19" name="Text Placeholder 4">
            <a:extLst>
              <a:ext uri="{FF2B5EF4-FFF2-40B4-BE49-F238E27FC236}">
                <a16:creationId xmlns:a16="http://schemas.microsoft.com/office/drawing/2014/main" id="{45067E8C-7901-4F06-A33F-B8EFCB540A49}"/>
              </a:ext>
            </a:extLst>
          </p:cNvPr>
          <p:cNvSpPr>
            <a:spLocks noGrp="1"/>
          </p:cNvSpPr>
          <p:nvPr>
            <p:ph type="body" sz="quarter" idx="16" hasCustomPrompt="1"/>
          </p:nvPr>
        </p:nvSpPr>
        <p:spPr>
          <a:xfrm>
            <a:off x="10251862" y="1161415"/>
            <a:ext cx="1744663" cy="4098452"/>
          </a:xfrm>
        </p:spPr>
        <p:txBody>
          <a:bodyPr lIns="0" tIns="0" rIns="0" bIns="0"/>
          <a:lstStyle>
            <a:lvl1pPr marL="0" indent="0">
              <a:lnSpc>
                <a:spcPct val="100000"/>
              </a:lnSpc>
              <a:spcBef>
                <a:spcPts val="0"/>
              </a:spcBef>
              <a:spcAft>
                <a:spcPts val="7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Subhead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a:t>
            </a:r>
          </a:p>
        </p:txBody>
      </p:sp>
    </p:spTree>
    <p:extLst>
      <p:ext uri="{BB962C8B-B14F-4D97-AF65-F5344CB8AC3E}">
        <p14:creationId xmlns:p14="http://schemas.microsoft.com/office/powerpoint/2010/main" val="2094453795"/>
      </p:ext>
    </p:extLst>
  </p:cSld>
  <p:clrMapOvr>
    <a:masterClrMapping/>
  </p:clrMapOvr>
  <p:transition>
    <p:fade/>
  </p:transition>
  <p:extLst mod="1">
    <p:ext uri="{DCECCB84-F9BA-43D5-87BE-67443E8EF086}">
      <p15:sldGuideLst xmlns:p15="http://schemas.microsoft.com/office/powerpoint/2012/main"/>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6102350" y="1203325"/>
            <a:ext cx="5895975" cy="3831241"/>
          </a:xfrm>
        </p:spPr>
        <p:txBody>
          <a:bodyPr anchor="ctr">
            <a:noAutofit/>
          </a:bodyPr>
          <a:lstStyle>
            <a:lvl1pPr algn="ctr">
              <a:defRPr sz="1800" b="1">
                <a:latin typeface="+mn-lt"/>
              </a:defRPr>
            </a:lvl1pPr>
          </a:lstStyle>
          <a:p>
            <a:r>
              <a:rPr lang="en-US"/>
              <a:t>Drop photo here</a:t>
            </a:r>
          </a:p>
        </p:txBody>
      </p:sp>
      <p:sp>
        <p:nvSpPr>
          <p:cNvPr id="4" name="Text Placeholder 3"/>
          <p:cNvSpPr>
            <a:spLocks noGrp="1"/>
          </p:cNvSpPr>
          <p:nvPr>
            <p:ph type="body" sz="quarter" idx="10" hasCustomPrompt="1"/>
          </p:nvPr>
        </p:nvSpPr>
        <p:spPr>
          <a:xfrm>
            <a:off x="434975" y="1167645"/>
            <a:ext cx="5241206" cy="2624741"/>
          </a:xfrm>
        </p:spPr>
        <p:txBody>
          <a:bodyPr wrap="square" lIns="0" tIns="0" rIns="0" bIns="0">
            <a:noAutofit/>
          </a:bodyPr>
          <a:lstStyle>
            <a:lvl1pPr marL="0" marR="0" indent="0" algn="l" defTabSz="932742" rtl="0" eaLnBrk="1" fontAlgn="auto" latinLnBrk="0" hangingPunct="1">
              <a:lnSpc>
                <a:spcPct val="90000"/>
              </a:lnSpc>
              <a:spcBef>
                <a:spcPts val="0"/>
              </a:spcBef>
              <a:spcAft>
                <a:spcPts val="2600"/>
              </a:spcAft>
              <a:buClrTx/>
              <a:buSzPct val="90000"/>
              <a:buFont typeface="Wingdings" panose="05000000000000000000" pitchFamily="2" charset="2"/>
              <a:buNone/>
              <a:tabLst/>
              <a:defRPr sz="2800" b="0" i="0">
                <a:solidFill>
                  <a:srgbClr val="000000"/>
                </a:solidFill>
                <a:latin typeface="+mn-lt"/>
              </a:defRPr>
            </a:lvl1pPr>
            <a:lvl2pPr marL="228600" marR="0" indent="0" algn="l" defTabSz="932742"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457200" indent="0">
              <a:buNone/>
              <a:defRPr/>
            </a:lvl3pPr>
            <a:lvl4pPr marL="685800" indent="0">
              <a:buNone/>
              <a:defRPr/>
            </a:lvl4pPr>
            <a:lvl5pPr marL="914400"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1744586844"/>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Section title light gray">
    <p:bg>
      <p:bgPr>
        <a:solidFill>
          <a:schemeClr val="bg1">
            <a:lumMod val="95000"/>
          </a:schemeClr>
        </a:solidFill>
        <a:effectLst/>
      </p:bgPr>
    </p:bg>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spc="-150" dirty="0">
                <a:solidFill>
                  <a:schemeClr val="tx1"/>
                </a:solidFill>
                <a:latin typeface="+mj-lt"/>
              </a:defRPr>
            </a:lvl1pPr>
          </a:lstStyle>
          <a:p>
            <a:pPr marL="0" lvl="0">
              <a:lnSpc>
                <a:spcPts val="5600"/>
              </a:lnSpc>
            </a:pPr>
            <a:r>
              <a:rPr lang="en-US"/>
              <a:t>Section title</a:t>
            </a:r>
          </a:p>
        </p:txBody>
      </p:sp>
      <p:grpSp>
        <p:nvGrpSpPr>
          <p:cNvPr id="6" name="Group 5">
            <a:extLst>
              <a:ext uri="{FF2B5EF4-FFF2-40B4-BE49-F238E27FC236}">
                <a16:creationId xmlns:a16="http://schemas.microsoft.com/office/drawing/2014/main" id="{B7A4B0E3-3622-4031-99D8-5297F3444C51}"/>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B078EF51-FF7D-4AF0-A0D8-5E7897E42042}"/>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9EEE5920-1AA1-47AD-AA2A-1027EA1027F4}"/>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84658871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ection title white">
    <p:spTree>
      <p:nvGrpSpPr>
        <p:cNvPr id="1" name=""/>
        <p:cNvGrpSpPr/>
        <p:nvPr/>
      </p:nvGrpSpPr>
      <p:grpSpPr>
        <a:xfrm>
          <a:off x="0" y="0"/>
          <a:ext cx="0" cy="0"/>
          <a:chOff x="0" y="0"/>
          <a:chExt cx="0" cy="0"/>
        </a:xfrm>
      </p:grpSpPr>
      <p:sp>
        <p:nvSpPr>
          <p:cNvPr id="36" name="Title 35"/>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6" name="Group 5">
            <a:extLst>
              <a:ext uri="{FF2B5EF4-FFF2-40B4-BE49-F238E27FC236}">
                <a16:creationId xmlns:a16="http://schemas.microsoft.com/office/drawing/2014/main" id="{C9360E70-26C3-491B-876D-D6CA248B1D14}"/>
              </a:ext>
            </a:extLst>
          </p:cNvPr>
          <p:cNvGrpSpPr/>
          <p:nvPr userDrawn="1"/>
        </p:nvGrpSpPr>
        <p:grpSpPr>
          <a:xfrm>
            <a:off x="445128" y="6559056"/>
            <a:ext cx="11553197" cy="96950"/>
            <a:chOff x="445128" y="6559056"/>
            <a:chExt cx="11553197" cy="96950"/>
          </a:xfrm>
        </p:grpSpPr>
        <p:sp>
          <p:nvSpPr>
            <p:cNvPr id="7" name="TextBox 6">
              <a:extLst>
                <a:ext uri="{FF2B5EF4-FFF2-40B4-BE49-F238E27FC236}">
                  <a16:creationId xmlns:a16="http://schemas.microsoft.com/office/drawing/2014/main" id="{C1AF0965-A0E8-49A1-B8BF-778086ADF37B}"/>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8" name="Freeform: Shape 7">
              <a:extLst>
                <a:ext uri="{FF2B5EF4-FFF2-40B4-BE49-F238E27FC236}">
                  <a16:creationId xmlns:a16="http://schemas.microsoft.com/office/drawing/2014/main" id="{271CC4C2-FC7A-4AE9-9B5E-C49482524E2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16627992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esentation title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8" name="Picture 7">
            <a:extLst>
              <a:ext uri="{FF2B5EF4-FFF2-40B4-BE49-F238E27FC236}">
                <a16:creationId xmlns:a16="http://schemas.microsoft.com/office/drawing/2014/main" id="{0D4442CC-A341-2548-8632-8304206EF67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9942989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ection title blue">
    <p:bg>
      <p:bgPr>
        <a:solidFill>
          <a:schemeClr val="bg2"/>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grpSp>
        <p:nvGrpSpPr>
          <p:cNvPr id="7" name="Group 6">
            <a:extLst>
              <a:ext uri="{FF2B5EF4-FFF2-40B4-BE49-F238E27FC236}">
                <a16:creationId xmlns:a16="http://schemas.microsoft.com/office/drawing/2014/main" id="{94E73804-9B47-4D7E-8A36-A9DB54B0F2BB}"/>
              </a:ext>
            </a:extLst>
          </p:cNvPr>
          <p:cNvGrpSpPr/>
          <p:nvPr userDrawn="1"/>
        </p:nvGrpSpPr>
        <p:grpSpPr>
          <a:xfrm>
            <a:off x="445128" y="6559056"/>
            <a:ext cx="11553197" cy="96950"/>
            <a:chOff x="445128" y="6559056"/>
            <a:chExt cx="11553197" cy="96950"/>
          </a:xfrm>
        </p:grpSpPr>
        <p:sp>
          <p:nvSpPr>
            <p:cNvPr id="8" name="TextBox 7">
              <a:extLst>
                <a:ext uri="{FF2B5EF4-FFF2-40B4-BE49-F238E27FC236}">
                  <a16:creationId xmlns:a16="http://schemas.microsoft.com/office/drawing/2014/main" id="{E7E555FE-1A25-470F-9400-806E2FDA6E45}"/>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tx1"/>
                  </a:solidFill>
                </a:rPr>
                <a:t>© Microsoft Corporation</a:t>
              </a:r>
              <a:endParaRPr lang="en-US" sz="800">
                <a:solidFill>
                  <a:schemeClr val="tx1"/>
                </a:solidFill>
              </a:endParaRPr>
            </a:p>
          </p:txBody>
        </p:sp>
        <p:sp>
          <p:nvSpPr>
            <p:cNvPr id="9" name="Freeform: Shape 8">
              <a:extLst>
                <a:ext uri="{FF2B5EF4-FFF2-40B4-BE49-F238E27FC236}">
                  <a16:creationId xmlns:a16="http://schemas.microsoft.com/office/drawing/2014/main" id="{CADAB30E-A5BE-4BDE-8420-731E8A2CBAB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2790821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photo">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6FBA475-1622-4E42-8C0A-6A71410B582D}"/>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2436475" cy="6995024"/>
          </a:xfrm>
          <a:prstGeom prst="rect">
            <a:avLst/>
          </a:prstGeom>
        </p:spPr>
      </p:pic>
      <p:sp>
        <p:nvSpPr>
          <p:cNvPr id="5" name="Title 35">
            <a:extLst>
              <a:ext uri="{FF2B5EF4-FFF2-40B4-BE49-F238E27FC236}">
                <a16:creationId xmlns:a16="http://schemas.microsoft.com/office/drawing/2014/main" id="{8441881C-06B8-4CD2-ADC6-DFD3519E6A19}"/>
              </a:ext>
            </a:extLst>
          </p:cNvPr>
          <p:cNvSpPr>
            <a:spLocks noGrp="1"/>
          </p:cNvSpPr>
          <p:nvPr>
            <p:ph type="title" hasCustomPrompt="1"/>
          </p:nvPr>
        </p:nvSpPr>
        <p:spPr>
          <a:xfrm>
            <a:off x="434976" y="1207895"/>
            <a:ext cx="7627938" cy="3605405"/>
          </a:xfrm>
          <a:noFill/>
        </p:spPr>
        <p:txBody>
          <a:bodyPr vert="horz" wrap="square" lIns="0" tIns="0" rIns="0" bIns="0" rtlCol="0" anchor="t" anchorCtr="0">
            <a:noAutofit/>
          </a:bodyPr>
          <a:lstStyle>
            <a:lvl1pPr>
              <a:lnSpc>
                <a:spcPct val="90000"/>
              </a:lnSpc>
              <a:defRPr lang="en-US" sz="5400" b="0" kern="1200" cap="none" spc="-150" baseline="0" dirty="0">
                <a:ln w="3175">
                  <a:noFill/>
                </a:ln>
                <a:solidFill>
                  <a:schemeClr val="tx1"/>
                </a:solidFill>
                <a:effectLst/>
                <a:latin typeface="+mj-lt"/>
                <a:ea typeface="+mn-ea"/>
                <a:cs typeface="Segoe UI" pitchFamily="34" charset="0"/>
              </a:defRPr>
            </a:lvl1pPr>
          </a:lstStyle>
          <a:p>
            <a:pPr marL="0" lvl="0" algn="l" defTabSz="932742" rtl="0" eaLnBrk="1" latinLnBrk="0" hangingPunct="1">
              <a:lnSpc>
                <a:spcPts val="5600"/>
              </a:lnSpc>
              <a:spcBef>
                <a:spcPct val="0"/>
              </a:spcBef>
              <a:buNone/>
            </a:pPr>
            <a:r>
              <a:rPr lang="en-US"/>
              <a:t>Section title</a:t>
            </a:r>
          </a:p>
        </p:txBody>
      </p:sp>
    </p:spTree>
    <p:extLst>
      <p:ext uri="{BB962C8B-B14F-4D97-AF65-F5344CB8AC3E}">
        <p14:creationId xmlns:p14="http://schemas.microsoft.com/office/powerpoint/2010/main" val="115488958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6414287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losing blue">
    <p:bg>
      <p:bgPr>
        <a:solidFill>
          <a:srgbClr val="0278D7"/>
        </a:solidFill>
        <a:effectLst/>
      </p:bgPr>
    </p:bg>
    <p:spTree>
      <p:nvGrpSpPr>
        <p:cNvPr id="1" name=""/>
        <p:cNvGrpSpPr/>
        <p:nvPr/>
      </p:nvGrpSpPr>
      <p:grpSpPr>
        <a:xfrm>
          <a:off x="0" y="0"/>
          <a:ext cx="0" cy="0"/>
          <a:chOff x="0" y="0"/>
          <a:chExt cx="0" cy="0"/>
        </a:xfrm>
      </p:grpSpPr>
      <p:sp>
        <p:nvSpPr>
          <p:cNvPr id="4" name="Text Box 3">
            <a:extLst>
              <a:ext uri="{FF2B5EF4-FFF2-40B4-BE49-F238E27FC236}">
                <a16:creationId xmlns:a16="http://schemas.microsoft.com/office/drawing/2014/main" id="{1688BD8D-D2E4-4DFC-B39C-D55D84362354}"/>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03B5A989-B33D-A043-A074-7F6AD654A9A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17332885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rgbClr val="353535"/>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userDrawn="1"/>
        </p:nvSpPr>
        <p:spPr bwMode="blackWhite">
          <a:xfrm>
            <a:off x="437086" y="6444246"/>
            <a:ext cx="4572000" cy="107722"/>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32290" eaLnBrk="0" hangingPunct="0"/>
            <a:r>
              <a:rPr lang="en-US" sz="700">
                <a:solidFill>
                  <a:schemeClr val="bg1"/>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D84E7C5A-6554-964E-83C8-1AB517818088}"/>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7277" y="3264408"/>
            <a:ext cx="3209809" cy="457200"/>
          </a:xfrm>
          <a:prstGeom prst="rect">
            <a:avLst/>
          </a:prstGeom>
        </p:spPr>
      </p:pic>
    </p:spTree>
    <p:extLst>
      <p:ext uri="{BB962C8B-B14F-4D97-AF65-F5344CB8AC3E}">
        <p14:creationId xmlns:p14="http://schemas.microsoft.com/office/powerpoint/2010/main" val="33496743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67354826"/>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07954034"/>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esentation title MSFT slide whit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FBC1E75-E2E7-40DF-9B34-E7ECA97A3F1B}"/>
              </a:ext>
            </a:extLst>
          </p:cNvPr>
          <p:cNvSpPr>
            <a:spLocks noGrp="1"/>
          </p:cNvSpPr>
          <p:nvPr>
            <p:ph type="title" hasCustomPrompt="1"/>
          </p:nvPr>
        </p:nvSpPr>
        <p:spPr>
          <a:xfrm>
            <a:off x="443522" y="2590884"/>
            <a:ext cx="9590081"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 presentation</a:t>
            </a:r>
            <a:br>
              <a:rPr lang="en-US" dirty="0"/>
            </a:br>
            <a:r>
              <a:rPr lang="en-US" dirty="0"/>
              <a:t>title or event name</a:t>
            </a:r>
          </a:p>
        </p:txBody>
      </p:sp>
      <p:sp>
        <p:nvSpPr>
          <p:cNvPr id="7" name="Text Placeholder 4">
            <a:extLst>
              <a:ext uri="{FF2B5EF4-FFF2-40B4-BE49-F238E27FC236}">
                <a16:creationId xmlns:a16="http://schemas.microsoft.com/office/drawing/2014/main" id="{71BFA596-B43C-4DAC-A798-0D495345CD98}"/>
              </a:ext>
            </a:extLst>
          </p:cNvPr>
          <p:cNvSpPr>
            <a:spLocks noGrp="1"/>
          </p:cNvSpPr>
          <p:nvPr>
            <p:ph type="body" sz="quarter" idx="12" hasCustomPrompt="1"/>
          </p:nvPr>
        </p:nvSpPr>
        <p:spPr>
          <a:xfrm>
            <a:off x="443522" y="4429278"/>
            <a:ext cx="9590081"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3" name="Picture 2">
            <a:extLst>
              <a:ext uri="{FF2B5EF4-FFF2-40B4-BE49-F238E27FC236}">
                <a16:creationId xmlns:a16="http://schemas.microsoft.com/office/drawing/2014/main" id="{1430372D-8606-427F-81BF-A215D788EAB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63046" y="257117"/>
            <a:ext cx="2009666" cy="739243"/>
          </a:xfrm>
          <a:prstGeom prst="rect">
            <a:avLst/>
          </a:prstGeom>
        </p:spPr>
      </p:pic>
    </p:spTree>
    <p:extLst>
      <p:ext uri="{BB962C8B-B14F-4D97-AF65-F5344CB8AC3E}">
        <p14:creationId xmlns:p14="http://schemas.microsoft.com/office/powerpoint/2010/main" val="283331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esentation title slide white Azure DevOps">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3326A775-9A41-46BA-A0F5-6200093FCA79}"/>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7360839" y="2657790"/>
            <a:ext cx="4975275" cy="4270989"/>
          </a:xfrm>
          <a:prstGeom prst="rect">
            <a:avLst/>
          </a:prstGeom>
        </p:spPr>
      </p:pic>
      <p:sp>
        <p:nvSpPr>
          <p:cNvPr id="13" name="Rectangle 12">
            <a:extLst>
              <a:ext uri="{FF2B5EF4-FFF2-40B4-BE49-F238E27FC236}">
                <a16:creationId xmlns:a16="http://schemas.microsoft.com/office/drawing/2014/main" id="{13532A61-7338-495C-8787-A222781205FF}"/>
              </a:ext>
            </a:extLst>
          </p:cNvPr>
          <p:cNvSpPr/>
          <p:nvPr userDrawn="1"/>
        </p:nvSpPr>
        <p:spPr bwMode="auto">
          <a:xfrm>
            <a:off x="434976" y="2170631"/>
            <a:ext cx="7627938" cy="365760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Title 1">
            <a:extLst>
              <a:ext uri="{FF2B5EF4-FFF2-40B4-BE49-F238E27FC236}">
                <a16:creationId xmlns:a16="http://schemas.microsoft.com/office/drawing/2014/main" id="{C12028E2-C5DC-4CA9-88C9-D5024B2AD46E}"/>
              </a:ext>
            </a:extLst>
          </p:cNvPr>
          <p:cNvSpPr>
            <a:spLocks noGrp="1"/>
          </p:cNvSpPr>
          <p:nvPr>
            <p:ph type="title" hasCustomPrompt="1"/>
          </p:nvPr>
        </p:nvSpPr>
        <p:spPr>
          <a:xfrm>
            <a:off x="661988" y="2590884"/>
            <a:ext cx="7169406" cy="1828800"/>
          </a:xfrm>
          <a:noFill/>
        </p:spPr>
        <p:txBody>
          <a:bodyPr lIns="0" tIns="0" rIns="0" bIns="182880" anchor="b" anchorCtr="0"/>
          <a:lstStyle>
            <a:lvl1pPr>
              <a:defRPr sz="5400" strike="noStrike" spc="-150" baseline="0">
                <a:solidFill>
                  <a:schemeClr val="tx2"/>
                </a:solidFill>
                <a:latin typeface="+mj-lt"/>
              </a:defRPr>
            </a:lvl1pPr>
          </a:lstStyle>
          <a:p>
            <a:r>
              <a:rPr lang="en-US" dirty="0"/>
              <a:t>Azure DevOps</a:t>
            </a:r>
            <a:br>
              <a:rPr lang="en-US" dirty="0"/>
            </a:br>
            <a:r>
              <a:rPr lang="en-US" dirty="0"/>
              <a:t>title or event name</a:t>
            </a:r>
          </a:p>
        </p:txBody>
      </p:sp>
      <p:sp>
        <p:nvSpPr>
          <p:cNvPr id="15" name="Text Placeholder 4">
            <a:extLst>
              <a:ext uri="{FF2B5EF4-FFF2-40B4-BE49-F238E27FC236}">
                <a16:creationId xmlns:a16="http://schemas.microsoft.com/office/drawing/2014/main" id="{6EFA9DF5-3A2A-422C-B2A6-A700C5CFD6E7}"/>
              </a:ext>
            </a:extLst>
          </p:cNvPr>
          <p:cNvSpPr>
            <a:spLocks noGrp="1"/>
          </p:cNvSpPr>
          <p:nvPr>
            <p:ph type="body" sz="quarter" idx="12" hasCustomPrompt="1"/>
          </p:nvPr>
        </p:nvSpPr>
        <p:spPr>
          <a:xfrm>
            <a:off x="661988" y="4429278"/>
            <a:ext cx="6230328" cy="964256"/>
          </a:xfrm>
          <a:noFill/>
        </p:spPr>
        <p:txBody>
          <a:bodyPr lIns="0" tIns="0" rIns="0" bIns="0">
            <a:noAutofit/>
          </a:bodyPr>
          <a:lstStyle>
            <a:lvl1pPr marL="0" indent="0">
              <a:lnSpc>
                <a:spcPct val="100000"/>
              </a:lnSpc>
              <a:spcBef>
                <a:spcPts val="0"/>
              </a:spcBef>
              <a:spcAft>
                <a:spcPts val="0"/>
              </a:spcAft>
              <a:buNone/>
              <a:defRPr sz="1800" spc="0" baseline="0">
                <a:solidFill>
                  <a:schemeClr val="tx1"/>
                </a:solidFill>
                <a:latin typeface="+mn-lt"/>
              </a:defRPr>
            </a:lvl1pPr>
          </a:lstStyle>
          <a:p>
            <a:pPr lvl="0"/>
            <a:r>
              <a:rPr lang="en-US"/>
              <a:t>Author name</a:t>
            </a:r>
          </a:p>
          <a:p>
            <a:pPr lvl="0"/>
            <a:r>
              <a:rPr lang="en-US"/>
              <a:t>Date</a:t>
            </a:r>
          </a:p>
        </p:txBody>
      </p:sp>
      <p:pic>
        <p:nvPicPr>
          <p:cNvPr id="11" name="Picture 10">
            <a:extLst>
              <a:ext uri="{FF2B5EF4-FFF2-40B4-BE49-F238E27FC236}">
                <a16:creationId xmlns:a16="http://schemas.microsoft.com/office/drawing/2014/main" id="{78F17F8D-94AF-494A-9DEA-6500CB1B6904}"/>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37277" y="448056"/>
            <a:ext cx="1362456" cy="194066"/>
          </a:xfrm>
          <a:prstGeom prst="rect">
            <a:avLst/>
          </a:prstGeom>
        </p:spPr>
      </p:pic>
    </p:spTree>
    <p:extLst>
      <p:ext uri="{BB962C8B-B14F-4D97-AF65-F5344CB8AC3E}">
        <p14:creationId xmlns:p14="http://schemas.microsoft.com/office/powerpoint/2010/main" val="32010717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08238" y="1212963"/>
            <a:ext cx="3694112" cy="463437"/>
          </a:xfrm>
        </p:spPr>
        <p:txBody>
          <a:bodyPr lIns="0" tIns="0" rIns="0" bIns="0"/>
          <a:lstStyle>
            <a:lvl1pPr>
              <a:defRPr sz="1800" b="1" spc="0" baseline="0">
                <a:solidFill>
                  <a:srgbClr val="000000"/>
                </a:solidFill>
                <a:latin typeface="+mn-lt"/>
              </a:defRPr>
            </a:lvl1pPr>
          </a:lstStyle>
          <a:p>
            <a:r>
              <a:rPr lang="en-US"/>
              <a:t>Contents</a:t>
            </a:r>
          </a:p>
        </p:txBody>
      </p:sp>
      <p:sp>
        <p:nvSpPr>
          <p:cNvPr id="4" name="Text Placeholder 3"/>
          <p:cNvSpPr>
            <a:spLocks noGrp="1"/>
          </p:cNvSpPr>
          <p:nvPr>
            <p:ph type="body" sz="quarter" idx="10" hasCustomPrompt="1"/>
          </p:nvPr>
        </p:nvSpPr>
        <p:spPr>
          <a:xfrm>
            <a:off x="2408238" y="1679250"/>
            <a:ext cx="3694112" cy="3354708"/>
          </a:xfrm>
        </p:spPr>
        <p:txBody>
          <a:bodyPr wrap="square" lIns="0" tIns="0" rIns="0" bIns="0">
            <a:noAutofit/>
          </a:bodyPr>
          <a:lstStyle>
            <a:lvl1pPr marL="0" marR="0" indent="0" algn="l" defTabSz="517525" rtl="0" eaLnBrk="1" fontAlgn="auto" latinLnBrk="0" hangingPunct="1">
              <a:lnSpc>
                <a:spcPct val="100000"/>
              </a:lnSpc>
              <a:spcBef>
                <a:spcPts val="0"/>
              </a:spcBef>
              <a:spcAft>
                <a:spcPts val="900"/>
              </a:spcAft>
              <a:buClrTx/>
              <a:buSzPct val="90000"/>
              <a:buFont typeface="Wingdings" panose="05000000000000000000" pitchFamily="2" charset="2"/>
              <a:buNone/>
              <a:tabLst/>
              <a:defRPr sz="1800" spc="0" baseline="0">
                <a:solidFill>
                  <a:schemeClr val="tx2"/>
                </a:solidFill>
                <a:latin typeface="+mn-lt"/>
              </a:defRPr>
            </a:lvl1pPr>
            <a:lvl2pPr marL="228600" indent="0">
              <a:buNone/>
              <a:defRPr sz="1800"/>
            </a:lvl2pPr>
            <a:lvl3pPr marL="457200" indent="0">
              <a:buNone/>
              <a:defRPr sz="1800"/>
            </a:lvl3pPr>
            <a:lvl4pPr marL="685800" indent="0">
              <a:buNone/>
              <a:defRPr sz="1800"/>
            </a:lvl4pPr>
            <a:lvl5pPr marL="914400" indent="0">
              <a:buNone/>
              <a:defRPr sz="1800"/>
            </a:lvl5pPr>
          </a:lstStyle>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a:p>
            <a:pPr lvl="0"/>
            <a:r>
              <a:rPr lang="en-US"/>
              <a:t>##	Section title</a:t>
            </a:r>
          </a:p>
        </p:txBody>
      </p:sp>
      <p:grpSp>
        <p:nvGrpSpPr>
          <p:cNvPr id="3" name="Group 2">
            <a:extLst>
              <a:ext uri="{FF2B5EF4-FFF2-40B4-BE49-F238E27FC236}">
                <a16:creationId xmlns:a16="http://schemas.microsoft.com/office/drawing/2014/main" id="{83B79444-4BA3-4CE3-9F8D-00DECAF267EE}"/>
              </a:ext>
            </a:extLst>
          </p:cNvPr>
          <p:cNvGrpSpPr/>
          <p:nvPr userDrawn="1"/>
        </p:nvGrpSpPr>
        <p:grpSpPr>
          <a:xfrm>
            <a:off x="445128" y="6559056"/>
            <a:ext cx="11553197" cy="96950"/>
            <a:chOff x="445128" y="6559056"/>
            <a:chExt cx="11553197" cy="96950"/>
          </a:xfrm>
        </p:grpSpPr>
        <p:sp>
          <p:nvSpPr>
            <p:cNvPr id="5" name="TextBox 4">
              <a:extLst>
                <a:ext uri="{FF2B5EF4-FFF2-40B4-BE49-F238E27FC236}">
                  <a16:creationId xmlns:a16="http://schemas.microsoft.com/office/drawing/2014/main" id="{5D886E38-6DEB-477A-985F-0D8CB205C5D0}"/>
                </a:ext>
              </a:extLst>
            </p:cNvPr>
            <p:cNvSpPr txBox="1"/>
            <p:nvPr userDrawn="1"/>
          </p:nvSpPr>
          <p:spPr>
            <a:xfrm>
              <a:off x="445128" y="6559056"/>
              <a:ext cx="984244" cy="96950"/>
            </a:xfrm>
            <a:prstGeom prst="rect">
              <a:avLst/>
            </a:prstGeom>
            <a:noFill/>
          </p:spPr>
          <p:txBody>
            <a:bodyPr wrap="none" lIns="0" tIns="0" rIns="0" bIns="0" rtlCol="0">
              <a:spAutoFit/>
            </a:bodyPr>
            <a:lstStyle/>
            <a:p>
              <a:pPr>
                <a:lnSpc>
                  <a:spcPct val="90000"/>
                </a:lnSpc>
                <a:spcAft>
                  <a:spcPts val="600"/>
                </a:spcAft>
              </a:pPr>
              <a:r>
                <a:rPr lang="en-US" sz="700">
                  <a:solidFill>
                    <a:schemeClr val="bg1">
                      <a:lumMod val="65000"/>
                    </a:schemeClr>
                  </a:solidFill>
                </a:rPr>
                <a:t>© Microsoft Corporation</a:t>
              </a:r>
              <a:endParaRPr lang="en-US" sz="800">
                <a:solidFill>
                  <a:schemeClr val="bg1">
                    <a:lumMod val="65000"/>
                  </a:schemeClr>
                </a:solidFill>
              </a:endParaRPr>
            </a:p>
          </p:txBody>
        </p:sp>
        <p:sp>
          <p:nvSpPr>
            <p:cNvPr id="6" name="Freeform: Shape 5">
              <a:extLst>
                <a:ext uri="{FF2B5EF4-FFF2-40B4-BE49-F238E27FC236}">
                  <a16:creationId xmlns:a16="http://schemas.microsoft.com/office/drawing/2014/main" id="{9F9B269D-571A-44FF-AE48-CF094C28B01C}"/>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6635204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34975" y="1142881"/>
            <a:ext cx="11567160" cy="1128514"/>
          </a:xfrm>
        </p:spPr>
        <p:txBody>
          <a:bodyPr wrap="square" lIns="0" tIns="0" rIns="0" bIns="0">
            <a:spAutoFit/>
          </a:bodyPr>
          <a:lst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lang="en-US" sz="1800" b="1" i="0" kern="1200" spc="0" baseline="0" dirty="0">
                <a:solidFill>
                  <a:srgbClr val="000000"/>
                </a:solidFill>
                <a:latin typeface="+mn-lt"/>
                <a:ea typeface="+mn-ea"/>
                <a:cs typeface="+mn-cs"/>
              </a:defRPr>
            </a:lvl1pPr>
            <a:lvl2pPr marL="0" indent="0">
              <a:lnSpc>
                <a:spcPct val="100000"/>
              </a:lnSpc>
              <a:spcBef>
                <a:spcPts val="0"/>
              </a:spcBef>
              <a:spcAft>
                <a:spcPts val="1400"/>
              </a:spcAft>
              <a:buNone/>
              <a:defRPr sz="1800">
                <a:solidFill>
                  <a:srgbClr val="000000"/>
                </a:solidFill>
              </a:defRPr>
            </a:lvl2pPr>
            <a:lvl3pPr marL="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Tree>
    <p:extLst>
      <p:ext uri="{BB962C8B-B14F-4D97-AF65-F5344CB8AC3E}">
        <p14:creationId xmlns:p14="http://schemas.microsoft.com/office/powerpoint/2010/main" val="192371596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mp; body with bullets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2881"/>
            <a:ext cx="11567160" cy="1128514"/>
          </a:xfrm>
        </p:spPr>
        <p:txBody>
          <a:bodyPr wrap="square" lIns="0" tIns="0" rIns="0" bIns="0">
            <a:spAutoFit/>
          </a:bodyPr>
          <a:lstStyle>
            <a:lvl1pPr marL="285750" indent="-285750">
              <a:lnSpc>
                <a:spcPct val="100000"/>
              </a:lnSpc>
              <a:spcBef>
                <a:spcPts val="0"/>
              </a:spcBef>
              <a:spcAft>
                <a:spcPts val="1400"/>
              </a:spcAft>
              <a:buFont typeface="Arial" panose="020B0604020202020204" pitchFamily="34" charset="0"/>
              <a:buChar char="•"/>
              <a:defRPr sz="1800" b="0" i="0">
                <a:solidFill>
                  <a:srgbClr val="000000"/>
                </a:solidFill>
                <a:latin typeface="+mj-lt"/>
              </a:defRPr>
            </a:lvl1pPr>
            <a:lvl2pPr marL="514350" indent="-285750">
              <a:lnSpc>
                <a:spcPct val="100000"/>
              </a:lnSpc>
              <a:spcBef>
                <a:spcPts val="0"/>
              </a:spcBef>
              <a:spcAft>
                <a:spcPts val="1400"/>
              </a:spcAft>
              <a:buFont typeface="Arial" panose="020B0604020202020204" pitchFamily="34" charset="0"/>
              <a:buChar char="•"/>
              <a:defRPr sz="1800">
                <a:solidFill>
                  <a:srgbClr val="000000"/>
                </a:solidFill>
              </a:defRPr>
            </a:lvl2pPr>
            <a:lvl3pPr marL="742950" indent="-285750">
              <a:lnSpc>
                <a:spcPct val="100000"/>
              </a:lnSpc>
              <a:spcBef>
                <a:spcPts val="0"/>
              </a:spcBef>
              <a:spcAft>
                <a:spcPts val="1400"/>
              </a:spcAft>
              <a:buFont typeface="Arial" panose="020B0604020202020204" pitchFamily="34" charset="0"/>
              <a:buChar char="•"/>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 (with bullets)</a:t>
            </a:r>
          </a:p>
        </p:txBody>
      </p:sp>
    </p:spTree>
    <p:extLst>
      <p:ext uri="{BB962C8B-B14F-4D97-AF65-F5344CB8AC3E}">
        <p14:creationId xmlns:p14="http://schemas.microsoft.com/office/powerpoint/2010/main" val="1538750561"/>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434975" y="227014"/>
            <a:ext cx="11563350" cy="773112"/>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366449031"/>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text">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446087" y="1147079"/>
            <a:ext cx="11567160" cy="830997"/>
          </a:xfrm>
        </p:spPr>
        <p:txBody>
          <a:bodyPr wrap="square" lIns="0" tIns="0" rIns="0" bIns="0">
            <a:spAutoFit/>
          </a:bodyPr>
          <a:lstStyle>
            <a:lvl1pPr marL="0" indent="0">
              <a:lnSpc>
                <a:spcPct val="100000"/>
              </a:lnSpc>
              <a:spcBef>
                <a:spcPts val="0"/>
              </a:spcBef>
              <a:spcAft>
                <a:spcPts val="1400"/>
              </a:spcAft>
              <a:buNone/>
              <a:defRPr sz="1800" b="0" i="0">
                <a:solidFill>
                  <a:srgbClr val="000000"/>
                </a:solidFill>
                <a:latin typeface="+mn-lt"/>
              </a:defRPr>
            </a:lvl1pPr>
            <a:lvl2pPr marL="228600" indent="0">
              <a:lnSpc>
                <a:spcPct val="100000"/>
              </a:lnSpc>
              <a:spcBef>
                <a:spcPts val="0"/>
              </a:spcBef>
              <a:spcAft>
                <a:spcPts val="1400"/>
              </a:spcAft>
              <a:buNone/>
              <a:defRPr sz="1800">
                <a:solidFill>
                  <a:srgbClr val="000000"/>
                </a:solidFill>
              </a:defRPr>
            </a:lvl2pPr>
            <a:lvl3pPr marL="457200" indent="0">
              <a:lnSpc>
                <a:spcPct val="100000"/>
              </a:lnSpc>
              <a:spcBef>
                <a:spcPts val="0"/>
              </a:spcBef>
              <a:spcAft>
                <a:spcPts val="1400"/>
              </a:spcAft>
              <a:buNone/>
              <a:defRPr sz="1400">
                <a:solidFill>
                  <a:srgbClr val="000000"/>
                </a:solidFill>
              </a:defRPr>
            </a:lvl3pPr>
            <a:lvl4pPr marL="685800" indent="0">
              <a:spcBef>
                <a:spcPts val="0"/>
              </a:spcBef>
              <a:spcAft>
                <a:spcPts val="1300"/>
              </a:spcAft>
              <a:buNone/>
              <a:defRPr sz="2000"/>
            </a:lvl4pPr>
            <a:lvl5pPr marL="914400" indent="0">
              <a:buNone/>
              <a:defRPr/>
            </a:lvl5pPr>
          </a:lstStyle>
          <a:p>
            <a:pPr lvl="0"/>
            <a:r>
              <a:rPr lang="en-US"/>
              <a:t>Body copy Segoe Regular 18.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434975" y="227014"/>
            <a:ext cx="11563350" cy="754061"/>
          </a:xfrm>
          <a:prstGeom prst="rect">
            <a:avLst/>
          </a:prstGeom>
        </p:spPr>
        <p:txBody>
          <a:bodyPr vert="horz" wrap="square" lIns="0" tIns="164592" rIns="0" bIns="0" rtlCol="0" anchor="t">
            <a:noAutofit/>
          </a:bodyPr>
          <a:lstStyle>
            <a:lvl1pPr>
              <a:defRPr>
                <a:solidFill>
                  <a:schemeClr val="tx2"/>
                </a:solidFill>
              </a:defRPr>
            </a:lvl1pPr>
          </a:lstStyle>
          <a:p>
            <a:r>
              <a:rPr lang="en-US"/>
              <a:t>Three column text layout</a:t>
            </a:r>
          </a:p>
        </p:txBody>
      </p:sp>
      <p:sp>
        <p:nvSpPr>
          <p:cNvPr id="4" name="Text Placeholder 4">
            <a:extLst>
              <a:ext uri="{FF2B5EF4-FFF2-40B4-BE49-F238E27FC236}">
                <a16:creationId xmlns:a16="http://schemas.microsoft.com/office/drawing/2014/main" id="{6849D465-70FF-451A-8BED-41C7ADC63065}"/>
              </a:ext>
            </a:extLst>
          </p:cNvPr>
          <p:cNvSpPr>
            <a:spLocks noGrp="1"/>
          </p:cNvSpPr>
          <p:nvPr>
            <p:ph type="body" sz="quarter" idx="11" hasCustomPrompt="1"/>
          </p:nvPr>
        </p:nvSpPr>
        <p:spPr>
          <a:xfrm>
            <a:off x="434975" y="2359342"/>
            <a:ext cx="370332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5" name="Text Placeholder 4">
            <a:extLst>
              <a:ext uri="{FF2B5EF4-FFF2-40B4-BE49-F238E27FC236}">
                <a16:creationId xmlns:a16="http://schemas.microsoft.com/office/drawing/2014/main" id="{EA2FCB46-ABD2-4E30-8117-D04A48472535}"/>
              </a:ext>
            </a:extLst>
          </p:cNvPr>
          <p:cNvSpPr>
            <a:spLocks noGrp="1"/>
          </p:cNvSpPr>
          <p:nvPr>
            <p:ph type="body" sz="quarter" idx="12" hasCustomPrompt="1"/>
          </p:nvPr>
        </p:nvSpPr>
        <p:spPr>
          <a:xfrm>
            <a:off x="4367211" y="2359342"/>
            <a:ext cx="3695700" cy="2654300"/>
          </a:xfrm>
        </p:spPr>
        <p:txBody>
          <a:bodyPr lIns="0" tIns="0" rIns="0" bIns="0">
            <a:noAutofit/>
          </a:bodyPr>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
        <p:nvSpPr>
          <p:cNvPr id="6" name="Text Placeholder 4">
            <a:extLst>
              <a:ext uri="{FF2B5EF4-FFF2-40B4-BE49-F238E27FC236}">
                <a16:creationId xmlns:a16="http://schemas.microsoft.com/office/drawing/2014/main" id="{36529D97-59E4-4F82-95B3-25E40D5A28FF}"/>
              </a:ext>
            </a:extLst>
          </p:cNvPr>
          <p:cNvSpPr>
            <a:spLocks noGrp="1"/>
          </p:cNvSpPr>
          <p:nvPr>
            <p:ph type="body" sz="quarter" idx="13" hasCustomPrompt="1"/>
          </p:nvPr>
        </p:nvSpPr>
        <p:spPr>
          <a:xfrm>
            <a:off x="8289926" y="2359343"/>
            <a:ext cx="3703320" cy="2654300"/>
          </a:xfrm>
        </p:spPr>
        <p:txBody>
          <a:bodyPr lIns="0" tIns="0" rIns="0" bIns="0"/>
          <a:lstStyle>
            <a:lvl1pPr marL="0" indent="0">
              <a:lnSpc>
                <a:spcPct val="100000"/>
              </a:lnSpc>
              <a:spcBef>
                <a:spcPts val="0"/>
              </a:spcBef>
              <a:spcAft>
                <a:spcPts val="900"/>
              </a:spcAft>
              <a:buNone/>
              <a:defRPr sz="1400" b="1">
                <a:solidFill>
                  <a:schemeClr val="tx2"/>
                </a:solidFill>
                <a:latin typeface="+mn-lt"/>
              </a:defRPr>
            </a:lvl1pPr>
            <a:lvl2pPr marL="0" marR="0" indent="0" algn="l" defTabSz="932742" rtl="0" eaLnBrk="1" fontAlgn="auto" latinLnBrk="0" hangingPunct="1">
              <a:lnSpc>
                <a:spcPct val="100000"/>
              </a:lnSpc>
              <a:spcBef>
                <a:spcPts val="0"/>
              </a:spcBef>
              <a:spcAft>
                <a:spcPts val="900"/>
              </a:spcAft>
              <a:buClrTx/>
              <a:buSzPct val="90000"/>
              <a:buFont typeface="Arial" panose="020B0604020202020204" pitchFamily="34" charset="0"/>
              <a:buNone/>
              <a:tabLst/>
              <a:defRPr sz="1400">
                <a:solidFill>
                  <a:srgbClr val="000000"/>
                </a:solidFill>
              </a:defRPr>
            </a:lvl2pPr>
            <a:lvl3pPr marL="457200" indent="0">
              <a:buNone/>
              <a:defRPr/>
            </a:lvl3pPr>
            <a:lvl4pPr marL="685800" indent="0">
              <a:buNone/>
              <a:defRPr/>
            </a:lvl4pPr>
            <a:lvl5pPr marL="914400" indent="0">
              <a:buNone/>
              <a:defRPr/>
            </a:lvl5pPr>
          </a:lstStyle>
          <a:p>
            <a:pPr lvl="0"/>
            <a:r>
              <a:rPr lang="en-US"/>
              <a:t>Paragraph title Segoe UI Regular bold 14</a:t>
            </a:r>
          </a:p>
          <a:p>
            <a:pPr lvl="1"/>
            <a:r>
              <a:rPr lang="en-US"/>
              <a:t>Body copy Segoe Regular 14. Lorem ipsum dolor sit </a:t>
            </a:r>
            <a:r>
              <a:rPr lang="en-US" err="1"/>
              <a:t>amet</a:t>
            </a:r>
            <a:r>
              <a:rPr lang="en-US"/>
              <a:t>, </a:t>
            </a:r>
            <a:r>
              <a:rPr lang="en-US" err="1"/>
              <a:t>consectetur</a:t>
            </a:r>
            <a:r>
              <a:rPr lang="en-US"/>
              <a:t> </a:t>
            </a:r>
            <a:r>
              <a:rPr lang="en-US" err="1"/>
              <a:t>adipiscing</a:t>
            </a:r>
            <a:r>
              <a:rPr lang="en-US"/>
              <a:t> </a:t>
            </a:r>
            <a:r>
              <a:rPr lang="en-US" err="1"/>
              <a:t>elit</a:t>
            </a:r>
            <a:r>
              <a:rPr lang="en-US"/>
              <a:t>, </a:t>
            </a:r>
            <a:r>
              <a:rPr lang="en-US" err="1"/>
              <a:t>sed</a:t>
            </a:r>
            <a:r>
              <a:rPr lang="en-US"/>
              <a:t> do </a:t>
            </a:r>
            <a:r>
              <a:rPr lang="en-US" err="1"/>
              <a:t>eiusmod</a:t>
            </a:r>
            <a:r>
              <a:rPr lang="en-US"/>
              <a:t> </a:t>
            </a:r>
            <a:r>
              <a:rPr lang="en-US" err="1"/>
              <a:t>tempor</a:t>
            </a:r>
            <a:r>
              <a:rPr lang="en-US"/>
              <a:t> </a:t>
            </a:r>
            <a:r>
              <a:rPr lang="en-US" err="1"/>
              <a:t>incididunt</a:t>
            </a:r>
            <a:r>
              <a:rPr lang="en-US"/>
              <a:t> </a:t>
            </a:r>
            <a:r>
              <a:rPr lang="en-US" err="1"/>
              <a:t>ut</a:t>
            </a:r>
            <a:r>
              <a:rPr lang="en-US"/>
              <a:t> </a:t>
            </a:r>
            <a:r>
              <a:rPr lang="en-US" err="1"/>
              <a:t>labore</a:t>
            </a:r>
            <a:r>
              <a:rPr lang="en-US"/>
              <a:t> et dolore magna </a:t>
            </a:r>
            <a:r>
              <a:rPr lang="en-US" err="1"/>
              <a:t>aliqua</a:t>
            </a:r>
            <a:r>
              <a:rPr lang="en-US"/>
              <a:t>. </a:t>
            </a:r>
            <a:r>
              <a:rPr lang="en-US" err="1"/>
              <a:t>Ut</a:t>
            </a:r>
            <a:r>
              <a:rPr lang="en-US"/>
              <a: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Duis </a:t>
            </a:r>
            <a:r>
              <a:rPr lang="en-US" err="1"/>
              <a:t>aute</a:t>
            </a:r>
            <a:r>
              <a:rPr lang="en-US"/>
              <a:t> </a:t>
            </a:r>
            <a:r>
              <a:rPr lang="en-US" err="1"/>
              <a:t>irure</a:t>
            </a:r>
            <a:r>
              <a:rPr lang="en-US"/>
              <a:t> dolor in </a:t>
            </a:r>
            <a:r>
              <a:rPr lang="en-US" err="1"/>
              <a:t>reprehenderit</a:t>
            </a:r>
            <a:r>
              <a:rPr lang="en-US"/>
              <a:t> in </a:t>
            </a:r>
            <a:r>
              <a:rPr lang="en-US" err="1"/>
              <a:t>voluptate</a:t>
            </a:r>
            <a:r>
              <a:rPr lang="en-US"/>
              <a:t> </a:t>
            </a:r>
            <a:r>
              <a:rPr lang="en-US" err="1"/>
              <a:t>velit</a:t>
            </a:r>
            <a:r>
              <a:rPr lang="en-US"/>
              <a:t> </a:t>
            </a:r>
            <a:r>
              <a:rPr lang="en-US" err="1"/>
              <a:t>esse</a:t>
            </a:r>
            <a:r>
              <a:rPr lang="en-US"/>
              <a:t> </a:t>
            </a:r>
            <a:r>
              <a:rPr lang="en-US" err="1"/>
              <a:t>cillum</a:t>
            </a:r>
            <a:r>
              <a:rPr lang="en-US"/>
              <a:t> dolore </a:t>
            </a:r>
            <a:r>
              <a:rPr lang="en-US" err="1"/>
              <a:t>eu</a:t>
            </a:r>
            <a:r>
              <a:rPr lang="en-US"/>
              <a:t> </a:t>
            </a:r>
            <a:r>
              <a:rPr lang="en-US" err="1"/>
              <a:t>fugiat</a:t>
            </a:r>
            <a:r>
              <a:rPr lang="en-US"/>
              <a:t> </a:t>
            </a:r>
            <a:r>
              <a:rPr lang="en-US" err="1"/>
              <a:t>nulla</a:t>
            </a:r>
            <a:r>
              <a:rPr lang="en-US"/>
              <a:t> </a:t>
            </a:r>
            <a:r>
              <a:rPr lang="en-US" err="1"/>
              <a:t>pariatur</a:t>
            </a:r>
            <a:r>
              <a:rPr lang="en-US"/>
              <a:t>. </a:t>
            </a:r>
            <a:r>
              <a:rPr lang="en-US" err="1"/>
              <a:t>Excepteur</a:t>
            </a:r>
            <a:r>
              <a:rPr lang="en-US"/>
              <a:t> </a:t>
            </a:r>
            <a:r>
              <a:rPr lang="en-US" err="1"/>
              <a:t>sint</a:t>
            </a:r>
            <a:r>
              <a:rPr lang="en-US"/>
              <a:t> </a:t>
            </a:r>
            <a:r>
              <a:rPr lang="en-US" err="1"/>
              <a:t>occaecat</a:t>
            </a:r>
            <a:r>
              <a:rPr lang="en-US"/>
              <a:t> </a:t>
            </a:r>
            <a:r>
              <a:rPr lang="en-US" err="1"/>
              <a:t>cupidatat</a:t>
            </a:r>
            <a:r>
              <a:rPr lang="en-US"/>
              <a:t> non </a:t>
            </a:r>
            <a:r>
              <a:rPr lang="en-US" err="1"/>
              <a:t>proident</a:t>
            </a:r>
            <a:r>
              <a:rPr lang="en-US"/>
              <a:t>, </a:t>
            </a:r>
            <a:r>
              <a:rPr lang="en-US" err="1"/>
              <a:t>sunt</a:t>
            </a:r>
            <a:r>
              <a:rPr lang="en-US"/>
              <a:t> in culpa qui </a:t>
            </a:r>
            <a:r>
              <a:rPr lang="en-US" err="1"/>
              <a:t>officia</a:t>
            </a:r>
            <a:r>
              <a:rPr lang="en-US"/>
              <a:t> </a:t>
            </a:r>
            <a:r>
              <a:rPr lang="en-US" err="1"/>
              <a:t>deserunt</a:t>
            </a:r>
            <a:r>
              <a:rPr lang="en-US"/>
              <a:t> </a:t>
            </a:r>
            <a:r>
              <a:rPr lang="en-US" err="1"/>
              <a:t>mollit</a:t>
            </a:r>
            <a:r>
              <a:rPr lang="en-US"/>
              <a:t> </a:t>
            </a:r>
            <a:r>
              <a:rPr lang="en-US" err="1"/>
              <a:t>anim</a:t>
            </a:r>
            <a:r>
              <a:rPr lang="en-US"/>
              <a:t> id </a:t>
            </a:r>
            <a:r>
              <a:rPr lang="en-US" err="1"/>
              <a:t>est</a:t>
            </a:r>
            <a:r>
              <a:rPr lang="en-US"/>
              <a:t> </a:t>
            </a:r>
            <a:r>
              <a:rPr lang="en-US" err="1"/>
              <a:t>laborum</a:t>
            </a:r>
            <a:r>
              <a:rPr lang="en-US"/>
              <a:t>.</a:t>
            </a:r>
          </a:p>
        </p:txBody>
      </p:sp>
    </p:spTree>
    <p:extLst>
      <p:ext uri="{BB962C8B-B14F-4D97-AF65-F5344CB8AC3E}">
        <p14:creationId xmlns:p14="http://schemas.microsoft.com/office/powerpoint/2010/main" val="2227985568"/>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C9B1B5-B09F-4B98-AFC2-1B4B55BE018E}"/>
              </a:ext>
            </a:extLst>
          </p:cNvPr>
          <p:cNvPicPr>
            <a:picLocks noChangeAspect="1"/>
          </p:cNvPicPr>
          <p:nvPr userDrawn="1"/>
        </p:nvPicPr>
        <p:blipFill>
          <a:blip r:embed="rId28"/>
          <a:stretch>
            <a:fillRect/>
          </a:stretch>
        </p:blipFill>
        <p:spPr>
          <a:xfrm rot="5400000">
            <a:off x="9226488" y="3280851"/>
            <a:ext cx="6994525" cy="432822"/>
          </a:xfrm>
          <a:prstGeom prst="rect">
            <a:avLst/>
          </a:prstGeom>
        </p:spPr>
      </p:pic>
      <p:sp>
        <p:nvSpPr>
          <p:cNvPr id="2" name="Title Placeholder 1"/>
          <p:cNvSpPr>
            <a:spLocks noGrp="1"/>
          </p:cNvSpPr>
          <p:nvPr>
            <p:ph type="title"/>
          </p:nvPr>
        </p:nvSpPr>
        <p:spPr>
          <a:xfrm>
            <a:off x="434975" y="228573"/>
            <a:ext cx="11563350" cy="758825"/>
          </a:xfrm>
          <a:prstGeom prst="rect">
            <a:avLst/>
          </a:prstGeom>
        </p:spPr>
        <p:txBody>
          <a:bodyPr vert="horz" wrap="square" lIns="0" tIns="164592" rIns="0" bIns="0" rtlCol="0" anchor="t">
            <a:noAutofit/>
          </a:bodyPr>
          <a:lstStyle/>
          <a:p>
            <a:r>
              <a:rPr lang="en-US"/>
              <a:t>Click to edit Master title style</a:t>
            </a:r>
          </a:p>
        </p:txBody>
      </p:sp>
      <p:sp>
        <p:nvSpPr>
          <p:cNvPr id="4" name="Text Placeholder 3"/>
          <p:cNvSpPr>
            <a:spLocks noGrp="1"/>
          </p:cNvSpPr>
          <p:nvPr>
            <p:ph type="body" idx="1"/>
          </p:nvPr>
        </p:nvSpPr>
        <p:spPr>
          <a:xfrm>
            <a:off x="446088" y="1132205"/>
            <a:ext cx="11563350" cy="2072362"/>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951596" y="3071982"/>
            <a:ext cx="6995160" cy="849926"/>
          </a:xfrm>
          <a:prstGeom prst="rect">
            <a:avLst/>
          </a:prstGeom>
        </p:spPr>
      </p:pic>
    </p:spTree>
    <p:extLst>
      <p:ext uri="{BB962C8B-B14F-4D97-AF65-F5344CB8AC3E}">
        <p14:creationId xmlns:p14="http://schemas.microsoft.com/office/powerpoint/2010/main" val="2423972755"/>
      </p:ext>
    </p:extLst>
  </p:cSld>
  <p:clrMap bg1="lt1" tx1="dk1" bg2="lt2" tx2="dk2" accent1="accent1" accent2="accent2" accent3="accent3" accent4="accent4" accent5="accent5" accent6="accent6" hlink="hlink" folHlink="folHlink"/>
  <p:sldLayoutIdLst>
    <p:sldLayoutId id="2147483866" r:id="rId1"/>
    <p:sldLayoutId id="2147483865" r:id="rId2"/>
    <p:sldLayoutId id="2147483896" r:id="rId3"/>
    <p:sldLayoutId id="2147483884" r:id="rId4"/>
    <p:sldLayoutId id="2147483868" r:id="rId5"/>
    <p:sldLayoutId id="2147483869" r:id="rId6"/>
    <p:sldLayoutId id="2147483885" r:id="rId7"/>
    <p:sldLayoutId id="2147483871" r:id="rId8"/>
    <p:sldLayoutId id="2147483886" r:id="rId9"/>
    <p:sldLayoutId id="2147483887" r:id="rId10"/>
    <p:sldLayoutId id="2147483888" r:id="rId11"/>
    <p:sldLayoutId id="2147483889" r:id="rId12"/>
    <p:sldLayoutId id="2147483893" r:id="rId13"/>
    <p:sldLayoutId id="2147483873" r:id="rId14"/>
    <p:sldLayoutId id="2147483890" r:id="rId15"/>
    <p:sldLayoutId id="2147483891" r:id="rId16"/>
    <p:sldLayoutId id="2147483894" r:id="rId17"/>
    <p:sldLayoutId id="2147483878" r:id="rId18"/>
    <p:sldLayoutId id="2147483892" r:id="rId19"/>
    <p:sldLayoutId id="2147483879" r:id="rId20"/>
    <p:sldLayoutId id="2147483880" r:id="rId21"/>
    <p:sldLayoutId id="2147483881" r:id="rId22"/>
    <p:sldLayoutId id="2147483883" r:id="rId23"/>
    <p:sldLayoutId id="2147483882" r:id="rId24"/>
    <p:sldLayoutId id="2147483897" r:id="rId25"/>
    <p:sldLayoutId id="2147483903" r:id="rId26"/>
  </p:sldLayoutIdLst>
  <p:transition>
    <p:fade/>
  </p:transition>
  <p:hf sldNum="0" hdr="0" dt="0"/>
  <p:txStyles>
    <p:titleStyle>
      <a:lvl1pPr algn="l" defTabSz="932742" rtl="0" eaLnBrk="1" latinLnBrk="0" hangingPunct="1">
        <a:lnSpc>
          <a:spcPct val="90000"/>
        </a:lnSpc>
        <a:spcBef>
          <a:spcPct val="0"/>
        </a:spcBef>
        <a:buNone/>
        <a:defRPr lang="en-US" sz="3600" b="0" kern="1200" cap="none" spc="-150" baseline="0" dirty="0" smtClean="0">
          <a:ln w="3175">
            <a:noFill/>
          </a:ln>
          <a:solidFill>
            <a:schemeClr val="tx2"/>
          </a:soli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2800" kern="1200" spc="0" baseline="0">
          <a:solidFill>
            <a:srgbClr val="000000"/>
          </a:solidFill>
          <a:latin typeface="+mn-lt"/>
          <a:ea typeface="+mn-ea"/>
          <a:cs typeface="+mn-cs"/>
        </a:defRPr>
      </a:lvl1pPr>
      <a:lvl2pPr marL="2286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8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pos="1373">
          <p15:clr>
            <a:srgbClr val="C35EA4"/>
          </p15:clr>
        </p15:guide>
        <p15:guide id="4" pos="1517">
          <p15:clr>
            <a:srgbClr val="C35EA4"/>
          </p15:clr>
        </p15:guide>
        <p15:guide id="5" pos="2608">
          <p15:clr>
            <a:srgbClr val="C35EA4"/>
          </p15:clr>
        </p15:guide>
        <p15:guide id="6" pos="2751">
          <p15:clr>
            <a:srgbClr val="C35EA4"/>
          </p15:clr>
        </p15:guide>
        <p15:guide id="7" pos="3844">
          <p15:clr>
            <a:srgbClr val="C35EA4"/>
          </p15:clr>
        </p15:guide>
        <p15:guide id="8" pos="3989">
          <p15:clr>
            <a:srgbClr val="C35EA4"/>
          </p15:clr>
        </p15:guide>
        <p15:guide id="9" pos="5079">
          <p15:clr>
            <a:srgbClr val="C35EA4"/>
          </p15:clr>
        </p15:guide>
        <p15:guide id="10" pos="5222">
          <p15:clr>
            <a:srgbClr val="C35EA4"/>
          </p15:clr>
        </p15:guide>
        <p15:guide id="11" pos="6317">
          <p15:clr>
            <a:srgbClr val="C35EA4"/>
          </p15:clr>
        </p15:guide>
        <p15:guide id="12" pos="6460">
          <p15:clr>
            <a:srgbClr val="C35EA4"/>
          </p15:clr>
        </p15:guide>
        <p15:guide id="16" pos="274">
          <p15:clr>
            <a:srgbClr val="F26B43"/>
          </p15:clr>
        </p15:guide>
        <p15:guide id="17" pos="7558">
          <p15:clr>
            <a:srgbClr val="F26B43"/>
          </p15:clr>
        </p15:guide>
        <p15:guide id="18" orient="horz" pos="758">
          <p15:clr>
            <a:srgbClr val="5ACBF0"/>
          </p15:clr>
        </p15:guide>
        <p15:guide id="19" orient="horz" pos="1372">
          <p15:clr>
            <a:srgbClr val="5ACBF0"/>
          </p15:clr>
        </p15:guide>
        <p15:guide id="20" orient="horz" pos="612">
          <p15:clr>
            <a:srgbClr val="5ACBF0"/>
          </p15:clr>
        </p15:guide>
        <p15:guide id="21" orient="horz" pos="1515">
          <p15:clr>
            <a:srgbClr val="5ACBF0"/>
          </p15:clr>
        </p15:guide>
        <p15:guide id="22" orient="horz" pos="2127">
          <p15:clr>
            <a:srgbClr val="5ACBF0"/>
          </p15:clr>
        </p15:guide>
        <p15:guide id="23" orient="horz" pos="2275">
          <p15:clr>
            <a:srgbClr val="5ACBF0"/>
          </p15:clr>
        </p15:guide>
        <p15:guide id="25" orient="horz" pos="280">
          <p15:clr>
            <a:srgbClr val="F26B43"/>
          </p15:clr>
        </p15:guide>
        <p15:guide id="26" orient="horz" pos="4127">
          <p15:clr>
            <a:srgbClr val="F26B43"/>
          </p15:clr>
        </p15:guide>
        <p15:guide id="27" orient="horz" pos="2889">
          <p15:clr>
            <a:srgbClr val="5ACBF0"/>
          </p15:clr>
        </p15:guide>
        <p15:guide id="28" orient="horz" pos="3032">
          <p15:clr>
            <a:srgbClr val="5ACBF0"/>
          </p15:clr>
        </p15:guide>
        <p15:guide id="29" orient="horz" pos="3648">
          <p15:clr>
            <a:srgbClr val="5ACBF0"/>
          </p15:clr>
        </p15:guide>
        <p15:guide id="30" orient="horz" pos="3792">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34.png"/><Relationship Id="rId7" Type="http://schemas.openxmlformats.org/officeDocument/2006/relationships/image" Target="../media/image52.svg"/><Relationship Id="rId2" Type="http://schemas.openxmlformats.org/officeDocument/2006/relationships/notesSlide" Target="../notesSlides/notesSlide9.xml"/><Relationship Id="rId1" Type="http://schemas.openxmlformats.org/officeDocument/2006/relationships/slideLayout" Target="../slideLayouts/slideLayout17.xml"/><Relationship Id="rId6" Type="http://schemas.openxmlformats.org/officeDocument/2006/relationships/image" Target="../media/image51.png"/><Relationship Id="rId5" Type="http://schemas.openxmlformats.org/officeDocument/2006/relationships/image" Target="../media/image50.svg"/><Relationship Id="rId10" Type="http://schemas.openxmlformats.org/officeDocument/2006/relationships/image" Target="../media/image55.png"/><Relationship Id="rId4" Type="http://schemas.openxmlformats.org/officeDocument/2006/relationships/image" Target="../media/image49.png"/><Relationship Id="rId9" Type="http://schemas.openxmlformats.org/officeDocument/2006/relationships/image" Target="../media/image54.svg"/></Relationships>
</file>

<file path=ppt/slides/_rels/slide11.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34.png"/><Relationship Id="rId7" Type="http://schemas.openxmlformats.org/officeDocument/2006/relationships/image" Target="../media/image59.svg"/><Relationship Id="rId2" Type="http://schemas.openxmlformats.org/officeDocument/2006/relationships/notesSlide" Target="../notesSlides/notesSlide10.xml"/><Relationship Id="rId1" Type="http://schemas.openxmlformats.org/officeDocument/2006/relationships/slideLayout" Target="../slideLayouts/slideLayout17.xml"/><Relationship Id="rId6" Type="http://schemas.openxmlformats.org/officeDocument/2006/relationships/image" Target="../media/image58.png"/><Relationship Id="rId5" Type="http://schemas.openxmlformats.org/officeDocument/2006/relationships/image" Target="../media/image57.sv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svg"/></Relationships>
</file>

<file path=ppt/slides/_rels/slide12.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jpg"/><Relationship Id="rId18" Type="http://schemas.openxmlformats.org/officeDocument/2006/relationships/image" Target="../media/image18.png"/><Relationship Id="rId3" Type="http://schemas.openxmlformats.org/officeDocument/2006/relationships/image" Target="../media/image63.png"/><Relationship Id="rId21" Type="http://schemas.openxmlformats.org/officeDocument/2006/relationships/image" Target="../media/image21.png"/><Relationship Id="rId7" Type="http://schemas.openxmlformats.org/officeDocument/2006/relationships/image" Target="../media/image67.png"/><Relationship Id="rId12" Type="http://schemas.openxmlformats.org/officeDocument/2006/relationships/image" Target="../media/image72.png"/><Relationship Id="rId17" Type="http://schemas.openxmlformats.org/officeDocument/2006/relationships/image" Target="../media/image17.png"/><Relationship Id="rId2" Type="http://schemas.openxmlformats.org/officeDocument/2006/relationships/notesSlide" Target="../notesSlides/notesSlide11.xml"/><Relationship Id="rId16" Type="http://schemas.openxmlformats.org/officeDocument/2006/relationships/image" Target="../media/image76.svg"/><Relationship Id="rId20" Type="http://schemas.openxmlformats.org/officeDocument/2006/relationships/image" Target="../media/image20.png"/><Relationship Id="rId1" Type="http://schemas.openxmlformats.org/officeDocument/2006/relationships/slideLayout" Target="../slideLayouts/slideLayout8.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5" Type="http://schemas.openxmlformats.org/officeDocument/2006/relationships/image" Target="../media/image75.png"/><Relationship Id="rId10" Type="http://schemas.openxmlformats.org/officeDocument/2006/relationships/image" Target="../media/image70.png"/><Relationship Id="rId19" Type="http://schemas.openxmlformats.org/officeDocument/2006/relationships/image" Target="../media/image19.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74.png"/></Relationships>
</file>

<file path=ppt/slides/_rels/slide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2.xml"/><Relationship Id="rId1" Type="http://schemas.openxmlformats.org/officeDocument/2006/relationships/slideLayout" Target="../slideLayouts/slideLayout25.xml"/><Relationship Id="rId4" Type="http://schemas.openxmlformats.org/officeDocument/2006/relationships/image" Target="../media/image78.png"/></Relationships>
</file>

<file path=ppt/slides/_rels/slide1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13.xml"/><Relationship Id="rId1" Type="http://schemas.openxmlformats.org/officeDocument/2006/relationships/slideLayout" Target="../slideLayouts/slideLayout25.xml"/><Relationship Id="rId6" Type="http://schemas.openxmlformats.org/officeDocument/2006/relationships/image" Target="../media/image74.png"/><Relationship Id="rId5" Type="http://schemas.openxmlformats.org/officeDocument/2006/relationships/image" Target="../media/image80.png"/><Relationship Id="rId4" Type="http://schemas.openxmlformats.org/officeDocument/2006/relationships/image" Target="../media/image73.jpg"/><Relationship Id="rId9" Type="http://schemas.openxmlformats.org/officeDocument/2006/relationships/image" Target="../media/image78.png"/></Relationships>
</file>

<file path=ppt/slides/_rels/slide1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4.xml"/><Relationship Id="rId1" Type="http://schemas.openxmlformats.org/officeDocument/2006/relationships/slideLayout" Target="../slideLayouts/slideLayout25.xml"/><Relationship Id="rId5" Type="http://schemas.openxmlformats.org/officeDocument/2006/relationships/image" Target="../media/image78.png"/><Relationship Id="rId4" Type="http://schemas.openxmlformats.org/officeDocument/2006/relationships/image" Target="../media/image84.png"/></Relationships>
</file>

<file path=ppt/slides/_rels/slide1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25.xml"/><Relationship Id="rId4" Type="http://schemas.openxmlformats.org/officeDocument/2006/relationships/image" Target="../media/image78.png"/></Relationships>
</file>

<file path=ppt/slides/_rels/slide17.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92.png"/><Relationship Id="rId18" Type="http://schemas.openxmlformats.org/officeDocument/2006/relationships/image" Target="../media/image97.png"/><Relationship Id="rId3" Type="http://schemas.openxmlformats.org/officeDocument/2006/relationships/image" Target="../media/image19.png"/><Relationship Id="rId21" Type="http://schemas.openxmlformats.org/officeDocument/2006/relationships/image" Target="../media/image100.png"/><Relationship Id="rId7" Type="http://schemas.openxmlformats.org/officeDocument/2006/relationships/image" Target="../media/image89.png"/><Relationship Id="rId12" Type="http://schemas.openxmlformats.org/officeDocument/2006/relationships/image" Target="../media/image91.png"/><Relationship Id="rId17" Type="http://schemas.openxmlformats.org/officeDocument/2006/relationships/image" Target="../media/image96.png"/><Relationship Id="rId2" Type="http://schemas.openxmlformats.org/officeDocument/2006/relationships/image" Target="../media/image86.png"/><Relationship Id="rId16" Type="http://schemas.openxmlformats.org/officeDocument/2006/relationships/image" Target="../media/image95.png"/><Relationship Id="rId20" Type="http://schemas.openxmlformats.org/officeDocument/2006/relationships/image" Target="../media/image99.png"/><Relationship Id="rId1" Type="http://schemas.openxmlformats.org/officeDocument/2006/relationships/slideLayout" Target="../slideLayouts/slideLayout25.xml"/><Relationship Id="rId6" Type="http://schemas.openxmlformats.org/officeDocument/2006/relationships/image" Target="../media/image88.png"/><Relationship Id="rId11" Type="http://schemas.openxmlformats.org/officeDocument/2006/relationships/image" Target="../media/image21.png"/><Relationship Id="rId5" Type="http://schemas.openxmlformats.org/officeDocument/2006/relationships/image" Target="../media/image87.png"/><Relationship Id="rId15" Type="http://schemas.openxmlformats.org/officeDocument/2006/relationships/image" Target="../media/image94.png"/><Relationship Id="rId10" Type="http://schemas.openxmlformats.org/officeDocument/2006/relationships/image" Target="../media/image20.png"/><Relationship Id="rId19" Type="http://schemas.openxmlformats.org/officeDocument/2006/relationships/image" Target="../media/image98.png"/><Relationship Id="rId4" Type="http://schemas.openxmlformats.org/officeDocument/2006/relationships/image" Target="../media/image17.png"/><Relationship Id="rId9" Type="http://schemas.openxmlformats.org/officeDocument/2006/relationships/image" Target="../media/image18.png"/><Relationship Id="rId14" Type="http://schemas.openxmlformats.org/officeDocument/2006/relationships/image" Target="../media/image9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8.xml"/><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2.png"/><Relationship Id="rId1" Type="http://schemas.openxmlformats.org/officeDocument/2006/relationships/slideLayout" Target="../slideLayouts/slideLayout13.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sv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37.png"/><Relationship Id="rId5" Type="http://schemas.openxmlformats.org/officeDocument/2006/relationships/image" Target="../media/image36.sv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svg"/></Relationships>
</file>

<file path=ppt/slides/_rels/slide9.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34.png"/><Relationship Id="rId7" Type="http://schemas.openxmlformats.org/officeDocument/2006/relationships/image" Target="../media/image45.svg"/><Relationship Id="rId2" Type="http://schemas.openxmlformats.org/officeDocument/2006/relationships/notesSlide" Target="../notesSlides/notesSlide8.xml"/><Relationship Id="rId1" Type="http://schemas.openxmlformats.org/officeDocument/2006/relationships/slideLayout" Target="../slideLayouts/slideLayout17.xml"/><Relationship Id="rId6" Type="http://schemas.openxmlformats.org/officeDocument/2006/relationships/image" Target="../media/image44.png"/><Relationship Id="rId5" Type="http://schemas.openxmlformats.org/officeDocument/2006/relationships/image" Target="../media/image43.svg"/><Relationship Id="rId10" Type="http://schemas.openxmlformats.org/officeDocument/2006/relationships/image" Target="../media/image48.png"/><Relationship Id="rId4" Type="http://schemas.openxmlformats.org/officeDocument/2006/relationships/image" Target="../media/image42.png"/><Relationship Id="rId9" Type="http://schemas.openxmlformats.org/officeDocument/2006/relationships/image" Target="../media/image4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3E87B90-7779-47CE-B120-6FF197D9FB21}"/>
              </a:ext>
            </a:extLst>
          </p:cNvPr>
          <p:cNvSpPr>
            <a:spLocks noGrp="1"/>
          </p:cNvSpPr>
          <p:nvPr>
            <p:ph type="title"/>
          </p:nvPr>
        </p:nvSpPr>
        <p:spPr/>
        <p:txBody>
          <a:bodyPr/>
          <a:lstStyle/>
          <a:p>
            <a:r>
              <a:rPr lang="en-US" dirty="0"/>
              <a:t>Azure DevOps</a:t>
            </a:r>
            <a:br>
              <a:rPr lang="en-US" dirty="0"/>
            </a:br>
            <a:endParaRPr lang="en-US" dirty="0"/>
          </a:p>
        </p:txBody>
      </p:sp>
      <p:pic>
        <p:nvPicPr>
          <p:cNvPr id="8" name="Picture 7">
            <a:extLst>
              <a:ext uri="{FF2B5EF4-FFF2-40B4-BE49-F238E27FC236}">
                <a16:creationId xmlns:a16="http://schemas.microsoft.com/office/drawing/2014/main" id="{6D7F0D34-EFFF-4AB0-B1A5-04DB58CD5830}"/>
              </a:ext>
              <a:ext uri="{C183D7F6-B498-43B3-948B-1728B52AA6E4}">
                <adec:decorative xmlns:adec="http://schemas.microsoft.com/office/drawing/2017/decorative" val="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53946" y="335056"/>
            <a:ext cx="7582529" cy="6509940"/>
          </a:xfrm>
          <a:prstGeom prst="rect">
            <a:avLst/>
          </a:prstGeom>
        </p:spPr>
      </p:pic>
      <p:sp>
        <p:nvSpPr>
          <p:cNvPr id="3" name="Text Placeholder 2">
            <a:extLst>
              <a:ext uri="{FF2B5EF4-FFF2-40B4-BE49-F238E27FC236}">
                <a16:creationId xmlns:a16="http://schemas.microsoft.com/office/drawing/2014/main" id="{F011131C-307F-4ABB-BC95-450CF205F9E9}"/>
              </a:ext>
            </a:extLst>
          </p:cNvPr>
          <p:cNvSpPr>
            <a:spLocks noGrp="1"/>
          </p:cNvSpPr>
          <p:nvPr>
            <p:ph type="body" sz="quarter" idx="12"/>
          </p:nvPr>
        </p:nvSpPr>
        <p:spPr/>
        <p:txBody>
          <a:bodyPr/>
          <a:lstStyle/>
          <a:p>
            <a:endParaRPr lang="en-US"/>
          </a:p>
        </p:txBody>
      </p:sp>
    </p:spTree>
    <p:extLst>
      <p:ext uri="{BB962C8B-B14F-4D97-AF65-F5344CB8AC3E}">
        <p14:creationId xmlns:p14="http://schemas.microsoft.com/office/powerpoint/2010/main" val="17216887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Get end-to-end traceability. Run tests and log defects from your browser. Track and assess quality throughout your testing lifecycle.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960263"/>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Capture rich scenario data as you execute tests to make discovered defects actionable. Explore user stories without test cases or test steps. You can create test cases directly from your exploratory test sessions.</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Test your application where it lives. Complete scripted tests across desktop or web scenarios. Test on-premises application from the cloud and vice-versa.</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Leverage the same test tools across your engineers and user acceptance testing stakeholders. Pay for the tools only when you need them.</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554CC7"/>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554CC7"/>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62699" y="4648871"/>
            <a:ext cx="276225" cy="266700"/>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06234" y="3480380"/>
            <a:ext cx="276225" cy="285750"/>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6709" y="2182742"/>
            <a:ext cx="285750" cy="304800"/>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1" y="1538922"/>
            <a:ext cx="6161124" cy="4447112"/>
          </a:xfrm>
          <a:prstGeom prst="rect">
            <a:avLst/>
          </a:prstGeom>
        </p:spPr>
      </p:pic>
    </p:spTree>
    <p:extLst>
      <p:ext uri="{BB962C8B-B14F-4D97-AF65-F5344CB8AC3E}">
        <p14:creationId xmlns:p14="http://schemas.microsoft.com/office/powerpoint/2010/main" val="1983403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Create and share Maven, </a:t>
            </a:r>
            <a:r>
              <a:rPr lang="en-GB" sz="1800" err="1">
                <a:solidFill>
                  <a:schemeClr val="tx1">
                    <a:lumMod val="65000"/>
                    <a:lumOff val="35000"/>
                  </a:schemeClr>
                </a:solidFill>
              </a:rPr>
              <a:t>npm</a:t>
            </a:r>
            <a:r>
              <a:rPr lang="en-GB" sz="1800">
                <a:solidFill>
                  <a:schemeClr val="tx1">
                    <a:lumMod val="65000"/>
                    <a:lumOff val="35000"/>
                  </a:schemeClr>
                </a:solidFill>
              </a:rPr>
              <a:t>, and NuGet package feeds from public and private sources – fully integrated into CI/CD pipelines</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Get universal </a:t>
            </a:r>
            <a:r>
              <a:rPr lang="en-GB" sz="1200" err="1">
                <a:solidFill>
                  <a:srgbClr val="595959"/>
                </a:solidFill>
              </a:rPr>
              <a:t>artifact</a:t>
            </a:r>
            <a:r>
              <a:rPr lang="en-GB" sz="1200">
                <a:solidFill>
                  <a:srgbClr val="595959"/>
                </a:solidFill>
              </a:rPr>
              <a:t> management for Maven, </a:t>
            </a:r>
            <a:r>
              <a:rPr lang="en-GB" sz="1200" err="1">
                <a:solidFill>
                  <a:srgbClr val="595959"/>
                </a:solidFill>
              </a:rPr>
              <a:t>npm</a:t>
            </a:r>
            <a:r>
              <a:rPr lang="en-GB" sz="1200">
                <a:solidFill>
                  <a:srgbClr val="595959"/>
                </a:solidFill>
              </a:rPr>
              <a:t>, and NuGet.</a:t>
            </a:r>
            <a:endParaRPr lang="en-US" sz="1200">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Share packages, and use built-in CI/CD, versioning, and testing.</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Easily share code across small teams and large enterprises.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CB2E6D"/>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CB2E6D"/>
              </a:soli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427" y="4639897"/>
            <a:ext cx="266700" cy="285750"/>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79902" y="2216213"/>
            <a:ext cx="285750" cy="266700"/>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89427" y="3483457"/>
            <a:ext cx="285750" cy="285750"/>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3410474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a:xfrm>
            <a:off x="434975" y="227014"/>
            <a:ext cx="11563350" cy="1141958"/>
          </a:xfrm>
        </p:spPr>
        <p:txBody>
          <a:bodyPr/>
          <a:lstStyle/>
          <a:p>
            <a:r>
              <a:rPr lang="en-US" sz="4000"/>
              <a:t>Broadening the Azure Ecosystem</a:t>
            </a:r>
          </a:p>
        </p:txBody>
      </p:sp>
      <p:pic>
        <p:nvPicPr>
          <p:cNvPr id="7" name="Picture 7" descr="Azure DevOps services add to the features in Azure from Microsoft and the open source community that allow you to manage your entire software delivery into the cloud">
            <a:extLst>
              <a:ext uri="{FF2B5EF4-FFF2-40B4-BE49-F238E27FC236}">
                <a16:creationId xmlns:a16="http://schemas.microsoft.com/office/drawing/2014/main" id="{26B251F0-2967-4264-A40B-A2C0F324E7C3}"/>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3074329" y="701360"/>
            <a:ext cx="6344633" cy="6348070"/>
          </a:xfrm>
          <a:prstGeom prst="rect">
            <a:avLst/>
          </a:prstGeom>
        </p:spPr>
      </p:pic>
      <p:pic>
        <p:nvPicPr>
          <p:cNvPr id="15" name="Picture 6">
            <a:extLst>
              <a:ext uri="{FF2B5EF4-FFF2-40B4-BE49-F238E27FC236}">
                <a16:creationId xmlns:a16="http://schemas.microsoft.com/office/drawing/2014/main" id="{FFA7DF67-C0EC-47DE-84E4-5CA50A8A7043}"/>
              </a:ext>
              <a:ext uri="{C183D7F6-B498-43B3-948B-1728B52AA6E4}">
                <adec:decorative xmlns:adec="http://schemas.microsoft.com/office/drawing/2017/decorative" val="1"/>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9099" r="19934"/>
          <a:stretch/>
        </p:blipFill>
        <p:spPr bwMode="auto">
          <a:xfrm>
            <a:off x="5777240" y="1952815"/>
            <a:ext cx="543885" cy="46782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C24C34-315A-45B2-96DE-801FD843355F}"/>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6595381" y="1159393"/>
            <a:ext cx="479795" cy="456410"/>
          </a:xfrm>
          <a:prstGeom prst="rect">
            <a:avLst/>
          </a:prstGeom>
        </p:spPr>
      </p:pic>
      <p:pic>
        <p:nvPicPr>
          <p:cNvPr id="17" name="Picture 16">
            <a:extLst>
              <a:ext uri="{FF2B5EF4-FFF2-40B4-BE49-F238E27FC236}">
                <a16:creationId xmlns:a16="http://schemas.microsoft.com/office/drawing/2014/main" id="{E6CEE00A-58BA-4239-86CE-B99C6D4D9E40}"/>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829524" y="2835531"/>
            <a:ext cx="459204" cy="445424"/>
          </a:xfrm>
          <a:prstGeom prst="rect">
            <a:avLst/>
          </a:prstGeom>
        </p:spPr>
      </p:pic>
      <p:pic>
        <p:nvPicPr>
          <p:cNvPr id="20" name="Picture 2">
            <a:extLst>
              <a:ext uri="{FF2B5EF4-FFF2-40B4-BE49-F238E27FC236}">
                <a16:creationId xmlns:a16="http://schemas.microsoft.com/office/drawing/2014/main" id="{7D368800-B678-477B-97A9-21B90EBD1970}"/>
              </a:ext>
              <a:ext uri="{C183D7F6-B498-43B3-948B-1728B52AA6E4}">
                <adec:decorative xmlns:adec="http://schemas.microsoft.com/office/drawing/2017/decorative" val="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48790" y="2009066"/>
            <a:ext cx="870089" cy="44256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05E48597-3758-4990-9A95-BA505E54C80D}"/>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797387" y="2541742"/>
            <a:ext cx="466310" cy="444319"/>
          </a:xfrm>
          <a:prstGeom prst="rect">
            <a:avLst/>
          </a:prstGeom>
        </p:spPr>
      </p:pic>
      <p:pic>
        <p:nvPicPr>
          <p:cNvPr id="23" name="Picture 22">
            <a:extLst>
              <a:ext uri="{FF2B5EF4-FFF2-40B4-BE49-F238E27FC236}">
                <a16:creationId xmlns:a16="http://schemas.microsoft.com/office/drawing/2014/main" id="{6E12B832-C43D-4288-BAD0-5E5B8AB116E8}"/>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7975583" y="1405799"/>
            <a:ext cx="555729" cy="529522"/>
          </a:xfrm>
          <a:prstGeom prst="rect">
            <a:avLst/>
          </a:prstGeom>
        </p:spPr>
      </p:pic>
      <p:pic>
        <p:nvPicPr>
          <p:cNvPr id="24" name="Picture 2">
            <a:extLst>
              <a:ext uri="{FF2B5EF4-FFF2-40B4-BE49-F238E27FC236}">
                <a16:creationId xmlns:a16="http://schemas.microsoft.com/office/drawing/2014/main" id="{5651A66A-A315-4F5D-9C48-BC6D824C84A5}"/>
              </a:ext>
              <a:ext uri="{C183D7F6-B498-43B3-948B-1728B52AA6E4}">
                <adec:decorative xmlns:adec="http://schemas.microsoft.com/office/drawing/2017/decorative" val="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081792" y="4937503"/>
            <a:ext cx="453268" cy="53206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0">
            <a:extLst>
              <a:ext uri="{FF2B5EF4-FFF2-40B4-BE49-F238E27FC236}">
                <a16:creationId xmlns:a16="http://schemas.microsoft.com/office/drawing/2014/main" id="{5913F7E1-3196-470C-824D-782F3AEB9FB1}"/>
              </a:ext>
              <a:ext uri="{C183D7F6-B498-43B3-948B-1728B52AA6E4}">
                <adec:decorative xmlns:adec="http://schemas.microsoft.com/office/drawing/2017/decorative" val="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871188" y="4553837"/>
            <a:ext cx="682452" cy="650269"/>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12">
            <a:extLst>
              <a:ext uri="{FF2B5EF4-FFF2-40B4-BE49-F238E27FC236}">
                <a16:creationId xmlns:a16="http://schemas.microsoft.com/office/drawing/2014/main" id="{09AF17AB-58E3-4BA9-AC40-F3D0EEB4509E}"/>
              </a:ext>
              <a:ext uri="{C183D7F6-B498-43B3-948B-1728B52AA6E4}">
                <adec:decorative xmlns:adec="http://schemas.microsoft.com/office/drawing/2017/decorative" val="1"/>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348012" y="4422897"/>
            <a:ext cx="752254" cy="716780"/>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72">
            <a:extLst>
              <a:ext uri="{FF2B5EF4-FFF2-40B4-BE49-F238E27FC236}">
                <a16:creationId xmlns:a16="http://schemas.microsoft.com/office/drawing/2014/main" id="{A612C361-E4E1-45B7-BD93-970547F21AB5}"/>
              </a:ext>
              <a:ext uri="{C183D7F6-B498-43B3-948B-1728B52AA6E4}">
                <adec:decorative xmlns:adec="http://schemas.microsoft.com/office/drawing/2017/decorative" val="1"/>
              </a:ext>
            </a:extLst>
          </p:cNvPr>
          <p:cNvPicPr>
            <a:picLocks noChangeAspect="1"/>
          </p:cNvPicPr>
          <p:nvPr/>
        </p:nvPicPr>
        <p:blipFill rotWithShape="1">
          <a:blip r:embed="rId13">
            <a:clrChange>
              <a:clrFrom>
                <a:srgbClr val="FEFEFE"/>
              </a:clrFrom>
              <a:clrTo>
                <a:srgbClr val="FEFEFE">
                  <a:alpha val="0"/>
                </a:srgbClr>
              </a:clrTo>
            </a:clrChange>
          </a:blip>
          <a:srcRect l="24401" r="21955"/>
          <a:stretch/>
        </p:blipFill>
        <p:spPr>
          <a:xfrm>
            <a:off x="6840444" y="5615441"/>
            <a:ext cx="614031" cy="742228"/>
          </a:xfrm>
          <a:prstGeom prst="rect">
            <a:avLst/>
          </a:prstGeom>
        </p:spPr>
      </p:pic>
      <p:pic>
        <p:nvPicPr>
          <p:cNvPr id="75" name="Picture 74">
            <a:extLst>
              <a:ext uri="{FF2B5EF4-FFF2-40B4-BE49-F238E27FC236}">
                <a16:creationId xmlns:a16="http://schemas.microsoft.com/office/drawing/2014/main" id="{4ED2A8BD-2C04-4B03-92B7-43C5064194C2}"/>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8161388" y="5613604"/>
            <a:ext cx="889447" cy="297901"/>
          </a:xfrm>
          <a:prstGeom prst="rect">
            <a:avLst/>
          </a:prstGeom>
        </p:spPr>
      </p:pic>
      <p:pic>
        <p:nvPicPr>
          <p:cNvPr id="21" name="Graphic 20">
            <a:extLst>
              <a:ext uri="{FF2B5EF4-FFF2-40B4-BE49-F238E27FC236}">
                <a16:creationId xmlns:a16="http://schemas.microsoft.com/office/drawing/2014/main" id="{A7F7CA80-4CCE-44A0-ACFE-3D3B26C2974C}"/>
              </a:ext>
              <a:ext uri="{C183D7F6-B498-43B3-948B-1728B52AA6E4}">
                <adec:decorative xmlns:adec="http://schemas.microsoft.com/office/drawing/2017/decorative" val="1"/>
              </a:ext>
            </a:extLst>
          </p:cNvPr>
          <p:cNvPicPr>
            <a:picLocks noChangeAspect="1"/>
          </p:cNvPicPr>
          <p:nvPr/>
        </p:nvPicPr>
        <p:blipFill>
          <a:blip r:embed="rId15" cstate="print">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5755078" y="3361928"/>
            <a:ext cx="922190" cy="713087"/>
          </a:xfrm>
          <a:prstGeom prst="rect">
            <a:avLst/>
          </a:prstGeom>
        </p:spPr>
      </p:pic>
      <p:pic>
        <p:nvPicPr>
          <p:cNvPr id="26" name="Picture 4">
            <a:extLst>
              <a:ext uri="{FF2B5EF4-FFF2-40B4-BE49-F238E27FC236}">
                <a16:creationId xmlns:a16="http://schemas.microsoft.com/office/drawing/2014/main" id="{A2B03C08-C582-4E3A-98DC-F5AC354A593E}"/>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229573" y="2754404"/>
            <a:ext cx="410581" cy="414000"/>
          </a:xfrm>
          <a:prstGeom prst="rect">
            <a:avLst/>
          </a:prstGeom>
        </p:spPr>
      </p:pic>
      <p:pic>
        <p:nvPicPr>
          <p:cNvPr id="27" name="Picture 6">
            <a:extLst>
              <a:ext uri="{FF2B5EF4-FFF2-40B4-BE49-F238E27FC236}">
                <a16:creationId xmlns:a16="http://schemas.microsoft.com/office/drawing/2014/main" id="{C2B5A694-0083-4B4D-8D7A-48CDF8C2010F}"/>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4616931" y="4937503"/>
            <a:ext cx="414120" cy="414000"/>
          </a:xfrm>
          <a:prstGeom prst="rect">
            <a:avLst/>
          </a:prstGeom>
        </p:spPr>
      </p:pic>
      <p:pic>
        <p:nvPicPr>
          <p:cNvPr id="28" name="Picture 8">
            <a:extLst>
              <a:ext uri="{FF2B5EF4-FFF2-40B4-BE49-F238E27FC236}">
                <a16:creationId xmlns:a16="http://schemas.microsoft.com/office/drawing/2014/main" id="{5B1F9713-B91A-48BE-A466-D1408409CA09}"/>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3175715" y="3361928"/>
            <a:ext cx="414120" cy="414000"/>
          </a:xfrm>
          <a:prstGeom prst="rect">
            <a:avLst/>
          </a:prstGeom>
        </p:spPr>
      </p:pic>
      <p:pic>
        <p:nvPicPr>
          <p:cNvPr id="29" name="Picture 10">
            <a:extLst>
              <a:ext uri="{FF2B5EF4-FFF2-40B4-BE49-F238E27FC236}">
                <a16:creationId xmlns:a16="http://schemas.microsoft.com/office/drawing/2014/main" id="{2DED2C9C-BFA0-44DF-8CAD-35736F766CE2}"/>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3770551" y="4139837"/>
            <a:ext cx="414120" cy="414000"/>
          </a:xfrm>
          <a:prstGeom prst="rect">
            <a:avLst/>
          </a:prstGeom>
        </p:spPr>
      </p:pic>
      <p:pic>
        <p:nvPicPr>
          <p:cNvPr id="30" name="Picture 12">
            <a:extLst>
              <a:ext uri="{FF2B5EF4-FFF2-40B4-BE49-F238E27FC236}">
                <a16:creationId xmlns:a16="http://schemas.microsoft.com/office/drawing/2014/main" id="{ABD42E7D-F702-4FC3-B024-9BF0532262B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3589835" y="5624537"/>
            <a:ext cx="414120" cy="414000"/>
          </a:xfrm>
          <a:prstGeom prst="rect">
            <a:avLst/>
          </a:prstGeom>
        </p:spPr>
      </p:pic>
    </p:spTree>
    <p:extLst>
      <p:ext uri="{BB962C8B-B14F-4D97-AF65-F5344CB8AC3E}">
        <p14:creationId xmlns:p14="http://schemas.microsoft.com/office/powerpoint/2010/main" val="3049577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Self-Service Dev/Test Environments</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93988" y="914699"/>
            <a:ext cx="651873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Lab Services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787960" y="2089173"/>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Simplify cloud environment management for developers and testers.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293989" y="2139047"/>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293989" y="3374524"/>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293988" y="4393294"/>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787961" y="3313136"/>
            <a:ext cx="3256592" cy="847785"/>
          </a:xfrm>
          <a:prstGeom prst="rect">
            <a:avLst/>
          </a:prstGeom>
        </p:spPr>
        <p:txBody>
          <a:bodyPr lIns="0" tIns="0" rIns="0" bIns="0">
            <a:noAutofit/>
          </a:bodyPr>
          <a:lstStyle/>
          <a:p>
            <a:pPr defTabSz="931935" fontAlgn="base">
              <a:spcBef>
                <a:spcPct val="0"/>
              </a:spcBef>
              <a:spcAft>
                <a:spcPts val="2400"/>
              </a:spcAft>
              <a:defRPr/>
            </a:pPr>
            <a:r>
              <a:rPr lang="en-US" kern="0" dirty="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Enforce policies and control costs with full visibility</a:t>
            </a:r>
          </a:p>
        </p:txBody>
      </p:sp>
      <p:sp>
        <p:nvSpPr>
          <p:cNvPr id="91" name="Rectangle 90">
            <a:extLst>
              <a:ext uri="{FF2B5EF4-FFF2-40B4-BE49-F238E27FC236}">
                <a16:creationId xmlns:a16="http://schemas.microsoft.com/office/drawing/2014/main" id="{6A8DDD96-5607-4289-8CB2-10F3BC304E79}"/>
              </a:ext>
            </a:extLst>
          </p:cNvPr>
          <p:cNvSpPr/>
          <p:nvPr/>
        </p:nvSpPr>
        <p:spPr>
          <a:xfrm>
            <a:off x="787960" y="4343420"/>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Use templates, custom images and formulas to reproduce environments.</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28465" y="5768002"/>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22437" y="5718128"/>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Orchestrate with Azure Pipelines or integrate using REST API</a:t>
            </a:r>
          </a:p>
        </p:txBody>
      </p:sp>
      <p:pic>
        <p:nvPicPr>
          <p:cNvPr id="4" name="Picture 3" descr="Screenshot of Azure Lab Services">
            <a:extLst>
              <a:ext uri="{FF2B5EF4-FFF2-40B4-BE49-F238E27FC236}">
                <a16:creationId xmlns:a16="http://schemas.microsoft.com/office/drawing/2014/main" id="{EBF88C27-617D-44A3-8962-C909C58BF2A3}"/>
              </a:ext>
            </a:extLst>
          </p:cNvPr>
          <p:cNvPicPr>
            <a:picLocks noChangeAspect="1"/>
          </p:cNvPicPr>
          <p:nvPr/>
        </p:nvPicPr>
        <p:blipFill rotWithShape="1">
          <a:blip r:embed="rId3"/>
          <a:srcRect r="11823"/>
          <a:stretch/>
        </p:blipFill>
        <p:spPr>
          <a:xfrm>
            <a:off x="4617416" y="2156497"/>
            <a:ext cx="7326347" cy="4171649"/>
          </a:xfrm>
          <a:prstGeom prst="rect">
            <a:avLst/>
          </a:prstGeom>
        </p:spPr>
      </p:pic>
      <p:pic>
        <p:nvPicPr>
          <p:cNvPr id="5" name="Picture 4">
            <a:extLst>
              <a:ext uri="{FF2B5EF4-FFF2-40B4-BE49-F238E27FC236}">
                <a16:creationId xmlns:a16="http://schemas.microsoft.com/office/drawing/2014/main" id="{FB34F43C-11DE-44D9-88B1-A697D088A11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747776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Infrastructure and Configuration as Code</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2" y="916532"/>
            <a:ext cx="9210161" cy="572422"/>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Resource Manager, Automation &amp; 3</a:t>
            </a:r>
            <a:r>
              <a:rPr lang="en-US" baseline="30000">
                <a:gradFill>
                  <a:gsLst>
                    <a:gs pos="78761">
                      <a:srgbClr val="0072C6"/>
                    </a:gs>
                    <a:gs pos="0">
                      <a:srgbClr val="0072C6"/>
                    </a:gs>
                  </a:gsLst>
                  <a:lin ang="5400000" scaled="0"/>
                </a:gradFill>
              </a:rPr>
              <a:t>rd</a:t>
            </a:r>
            <a:r>
              <a:rPr lang="en-US">
                <a:gradFill>
                  <a:gsLst>
                    <a:gs pos="78761">
                      <a:srgbClr val="0072C6"/>
                    </a:gs>
                    <a:gs pos="0">
                      <a:srgbClr val="0072C6"/>
                    </a:gs>
                  </a:gsLst>
                  <a:lin ang="5400000" scaled="0"/>
                </a:gradFill>
              </a:rPr>
              <a:t> Party Integrations</a:t>
            </a:r>
          </a:p>
        </p:txBody>
      </p:sp>
      <p:sp>
        <p:nvSpPr>
          <p:cNvPr id="35" name="Rectangle 34">
            <a:extLst/>
          </p:cNvPr>
          <p:cNvSpPr/>
          <p:nvPr/>
        </p:nvSpPr>
        <p:spPr bwMode="auto">
          <a:xfrm>
            <a:off x="810938" y="2129304"/>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Infrastructure as Code, </a:t>
            </a:r>
            <a:b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b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built-in</a:t>
            </a:r>
          </a:p>
        </p:txBody>
      </p:sp>
      <p:grpSp>
        <p:nvGrpSpPr>
          <p:cNvPr id="36" name="Group 35">
            <a:extLst>
              <a:ext uri="{C183D7F6-B498-43B3-948B-1728B52AA6E4}">
                <adec:decorative xmlns:adec="http://schemas.microsoft.com/office/drawing/2017/decorative" val="1"/>
              </a:ext>
            </a:extLst>
          </p:cNvPr>
          <p:cNvGrpSpPr/>
          <p:nvPr/>
        </p:nvGrpSpPr>
        <p:grpSpPr>
          <a:xfrm>
            <a:off x="317144" y="2129304"/>
            <a:ext cx="318803" cy="317939"/>
            <a:chOff x="7745382" y="4179584"/>
            <a:chExt cx="216026" cy="215441"/>
          </a:xfrm>
          <a:solidFill>
            <a:schemeClr val="accent1"/>
          </a:solidFill>
        </p:grpSpPr>
        <p:sp>
          <p:nvSpPr>
            <p:cNvPr id="37"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38"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39"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40" name="Group 39">
            <a:extLst>
              <a:ext uri="{C183D7F6-B498-43B3-948B-1728B52AA6E4}">
                <adec:decorative xmlns:adec="http://schemas.microsoft.com/office/drawing/2017/decorative" val="1"/>
              </a:ext>
            </a:extLst>
          </p:cNvPr>
          <p:cNvGrpSpPr/>
          <p:nvPr/>
        </p:nvGrpSpPr>
        <p:grpSpPr>
          <a:xfrm>
            <a:off x="317144" y="3650944"/>
            <a:ext cx="318803" cy="317939"/>
            <a:chOff x="7745382" y="4179584"/>
            <a:chExt cx="216026" cy="215441"/>
          </a:xfrm>
          <a:solidFill>
            <a:schemeClr val="accent1"/>
          </a:solidFill>
        </p:grpSpPr>
        <p:sp>
          <p:nvSpPr>
            <p:cNvPr id="41"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2"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3"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48" name="Rectangle 47"/>
          <p:cNvSpPr/>
          <p:nvPr/>
        </p:nvSpPr>
        <p:spPr>
          <a:xfrm>
            <a:off x="810938" y="3639431"/>
            <a:ext cx="3274510"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Support for 3</a:t>
            </a:r>
            <a:r>
              <a:rPr lang="en-US" kern="0" baseline="3000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rd</a:t>
            </a: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 party and OSS tooling such as Terraform, Ansible, Chef, Puppet &amp; </a:t>
            </a:r>
            <a:r>
              <a:rPr lang="en-US" kern="0" err="1">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SaltStack</a:t>
            </a:r>
            <a:endPar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endParaRPr>
          </a:p>
        </p:txBody>
      </p:sp>
      <p:pic>
        <p:nvPicPr>
          <p:cNvPr id="4" name="Picture 3" descr="Screenshot of managing an ARM script in the Azure Portal">
            <a:extLst>
              <a:ext uri="{FF2B5EF4-FFF2-40B4-BE49-F238E27FC236}">
                <a16:creationId xmlns:a16="http://schemas.microsoft.com/office/drawing/2014/main" id="{B08D2752-D443-4C90-8C79-B563F23C0C77}"/>
              </a:ext>
            </a:extLst>
          </p:cNvPr>
          <p:cNvPicPr>
            <a:picLocks noChangeAspect="1"/>
          </p:cNvPicPr>
          <p:nvPr/>
        </p:nvPicPr>
        <p:blipFill rotWithShape="1">
          <a:blip r:embed="rId3"/>
          <a:srcRect t="-1127" b="589"/>
          <a:stretch/>
        </p:blipFill>
        <p:spPr>
          <a:xfrm>
            <a:off x="4619741" y="2084700"/>
            <a:ext cx="7347597" cy="4199324"/>
          </a:xfrm>
          <a:prstGeom prst="rect">
            <a:avLst/>
          </a:prstGeom>
        </p:spPr>
      </p:pic>
      <p:sp>
        <p:nvSpPr>
          <p:cNvPr id="33" name="Rectangle 32">
            <a:extLst>
              <a:ext uri="{FF2B5EF4-FFF2-40B4-BE49-F238E27FC236}">
                <a16:creationId xmlns:a16="http://schemas.microsoft.com/office/drawing/2014/main" id="{3589C5CC-1BD7-4E1C-BDB5-0D836515730A}"/>
              </a:ext>
            </a:extLst>
          </p:cNvPr>
          <p:cNvSpPr/>
          <p:nvPr/>
        </p:nvSpPr>
        <p:spPr bwMode="auto">
          <a:xfrm>
            <a:off x="811115" y="2981760"/>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Azure Config &amp; Automation</a:t>
            </a:r>
          </a:p>
        </p:txBody>
      </p:sp>
      <p:grpSp>
        <p:nvGrpSpPr>
          <p:cNvPr id="34" name="Group 33">
            <a:extLst>
              <a:ext uri="{FF2B5EF4-FFF2-40B4-BE49-F238E27FC236}">
                <a16:creationId xmlns:a16="http://schemas.microsoft.com/office/drawing/2014/main" id="{00731F6D-B48D-466F-B344-21AB9B49FEE1}"/>
              </a:ext>
              <a:ext uri="{C183D7F6-B498-43B3-948B-1728B52AA6E4}">
                <adec:decorative xmlns:adec="http://schemas.microsoft.com/office/drawing/2017/decorative" val="1"/>
              </a:ext>
            </a:extLst>
          </p:cNvPr>
          <p:cNvGrpSpPr/>
          <p:nvPr/>
        </p:nvGrpSpPr>
        <p:grpSpPr>
          <a:xfrm>
            <a:off x="317321" y="2981760"/>
            <a:ext cx="318803" cy="317939"/>
            <a:chOff x="7745382" y="4179584"/>
            <a:chExt cx="216026" cy="215441"/>
          </a:xfrm>
          <a:solidFill>
            <a:schemeClr val="accent1"/>
          </a:solidFill>
        </p:grpSpPr>
        <p:sp>
          <p:nvSpPr>
            <p:cNvPr id="45" name="Freeform 14">
              <a:extLst>
                <a:ext uri="{FF2B5EF4-FFF2-40B4-BE49-F238E27FC236}">
                  <a16:creationId xmlns:a16="http://schemas.microsoft.com/office/drawing/2014/main" id="{705143F4-3127-4E4D-A04B-21212634B8DC}"/>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6" name="Freeform 15">
              <a:extLst>
                <a:ext uri="{FF2B5EF4-FFF2-40B4-BE49-F238E27FC236}">
                  <a16:creationId xmlns:a16="http://schemas.microsoft.com/office/drawing/2014/main" id="{959720F1-8A73-4492-B602-41F87AF0DA71}"/>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47" name="Freeform 16">
              <a:extLst>
                <a:ext uri="{FF2B5EF4-FFF2-40B4-BE49-F238E27FC236}">
                  <a16:creationId xmlns:a16="http://schemas.microsoft.com/office/drawing/2014/main" id="{F939CBFD-C8C8-4647-85E6-C08FA1D8E874}"/>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pic>
        <p:nvPicPr>
          <p:cNvPr id="31" name="Picture 30" descr="Chef">
            <a:extLst>
              <a:ext uri="{FF2B5EF4-FFF2-40B4-BE49-F238E27FC236}">
                <a16:creationId xmlns:a16="http://schemas.microsoft.com/office/drawing/2014/main" id="{46B12163-DA5C-4775-BAF6-4668C25BD82A}"/>
              </a:ext>
            </a:extLst>
          </p:cNvPr>
          <p:cNvPicPr>
            <a:picLocks noChangeAspect="1"/>
          </p:cNvPicPr>
          <p:nvPr/>
        </p:nvPicPr>
        <p:blipFill rotWithShape="1">
          <a:blip r:embed="rId4">
            <a:clrChange>
              <a:clrFrom>
                <a:srgbClr val="FEFEFE"/>
              </a:clrFrom>
              <a:clrTo>
                <a:srgbClr val="FEFEFE">
                  <a:alpha val="0"/>
                </a:srgbClr>
              </a:clrTo>
            </a:clrChange>
          </a:blip>
          <a:srcRect l="24401" r="21955"/>
          <a:stretch/>
        </p:blipFill>
        <p:spPr>
          <a:xfrm>
            <a:off x="3012927" y="5119716"/>
            <a:ext cx="575863" cy="710690"/>
          </a:xfrm>
          <a:prstGeom prst="rect">
            <a:avLst/>
          </a:prstGeom>
        </p:spPr>
      </p:pic>
      <p:pic>
        <p:nvPicPr>
          <p:cNvPr id="32" name="Picture 31" descr="Ansible">
            <a:extLst>
              <a:ext uri="{FF2B5EF4-FFF2-40B4-BE49-F238E27FC236}">
                <a16:creationId xmlns:a16="http://schemas.microsoft.com/office/drawing/2014/main" id="{5209F984-4819-4E7B-AC43-41D5515757F1}"/>
              </a:ext>
            </a:extLst>
          </p:cNvPr>
          <p:cNvPicPr>
            <a:picLocks noChangeAspect="1"/>
          </p:cNvPicPr>
          <p:nvPr/>
        </p:nvPicPr>
        <p:blipFill>
          <a:blip r:embed="rId5"/>
          <a:stretch>
            <a:fillRect/>
          </a:stretch>
        </p:blipFill>
        <p:spPr>
          <a:xfrm>
            <a:off x="1852154" y="5119716"/>
            <a:ext cx="576747" cy="576747"/>
          </a:xfrm>
          <a:prstGeom prst="rect">
            <a:avLst/>
          </a:prstGeom>
        </p:spPr>
      </p:pic>
      <p:pic>
        <p:nvPicPr>
          <p:cNvPr id="44" name="Picture 43" descr="Puppet">
            <a:extLst>
              <a:ext uri="{FF2B5EF4-FFF2-40B4-BE49-F238E27FC236}">
                <a16:creationId xmlns:a16="http://schemas.microsoft.com/office/drawing/2014/main" id="{783CCB69-320C-4CE2-AFA7-29E3D0C5F3C0}"/>
              </a:ext>
            </a:extLst>
          </p:cNvPr>
          <p:cNvPicPr>
            <a:picLocks noChangeAspect="1"/>
          </p:cNvPicPr>
          <p:nvPr/>
        </p:nvPicPr>
        <p:blipFill>
          <a:blip r:embed="rId6"/>
          <a:stretch>
            <a:fillRect/>
          </a:stretch>
        </p:blipFill>
        <p:spPr>
          <a:xfrm>
            <a:off x="411775" y="6185964"/>
            <a:ext cx="873301" cy="306968"/>
          </a:xfrm>
          <a:prstGeom prst="rect">
            <a:avLst/>
          </a:prstGeom>
        </p:spPr>
      </p:pic>
      <p:pic>
        <p:nvPicPr>
          <p:cNvPr id="49" name="Picture 48" descr="Terraform">
            <a:extLst>
              <a:ext uri="{FF2B5EF4-FFF2-40B4-BE49-F238E27FC236}">
                <a16:creationId xmlns:a16="http://schemas.microsoft.com/office/drawing/2014/main" id="{ED7F19A2-90A6-4B1B-963F-7782C21CC323}"/>
              </a:ext>
            </a:extLst>
          </p:cNvPr>
          <p:cNvPicPr>
            <a:picLocks noChangeAspect="1"/>
          </p:cNvPicPr>
          <p:nvPr/>
        </p:nvPicPr>
        <p:blipFill>
          <a:blip r:embed="rId7"/>
          <a:stretch>
            <a:fillRect/>
          </a:stretch>
        </p:blipFill>
        <p:spPr>
          <a:xfrm>
            <a:off x="339851" y="5144887"/>
            <a:ext cx="1152065" cy="527103"/>
          </a:xfrm>
          <a:prstGeom prst="rect">
            <a:avLst/>
          </a:prstGeom>
        </p:spPr>
      </p:pic>
      <p:pic>
        <p:nvPicPr>
          <p:cNvPr id="50" name="Picture 49" descr="Salt Stack">
            <a:extLst>
              <a:ext uri="{FF2B5EF4-FFF2-40B4-BE49-F238E27FC236}">
                <a16:creationId xmlns:a16="http://schemas.microsoft.com/office/drawing/2014/main" id="{6F11C3D8-32FB-4934-A37C-0DAB1E623AED}"/>
              </a:ext>
            </a:extLst>
          </p:cNvPr>
          <p:cNvPicPr>
            <a:picLocks noChangeAspect="1"/>
          </p:cNvPicPr>
          <p:nvPr/>
        </p:nvPicPr>
        <p:blipFill>
          <a:blip r:embed="rId8"/>
          <a:stretch>
            <a:fillRect/>
          </a:stretch>
        </p:blipFill>
        <p:spPr>
          <a:xfrm>
            <a:off x="1824615" y="5944283"/>
            <a:ext cx="1064190" cy="548649"/>
          </a:xfrm>
          <a:prstGeom prst="rect">
            <a:avLst/>
          </a:prstGeom>
        </p:spPr>
      </p:pic>
      <p:pic>
        <p:nvPicPr>
          <p:cNvPr id="52" name="Picture 51">
            <a:extLst>
              <a:ext uri="{FF2B5EF4-FFF2-40B4-BE49-F238E27FC236}">
                <a16:creationId xmlns:a16="http://schemas.microsoft.com/office/drawing/2014/main" id="{9DFCAC85-075E-49B2-AEC7-F629FCED7639}"/>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3625957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750"/>
                                        <p:tgtEl>
                                          <p:spTgt spid="35"/>
                                        </p:tgtEl>
                                      </p:cBhvr>
                                    </p:animEffect>
                                  </p:childTnLst>
                                </p:cTn>
                              </p:par>
                              <p:par>
                                <p:cTn id="8" presetID="10" presetClass="entr" presetSubtype="0" fill="hold"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750"/>
                                        <p:tgtEl>
                                          <p:spTgt spid="36"/>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75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750"/>
                                        <p:tgtEl>
                                          <p:spTgt spid="4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fade">
                                      <p:cBhvr>
                                        <p:cTn id="19" dur="750"/>
                                        <p:tgtEl>
                                          <p:spTgt spid="33"/>
                                        </p:tgtEl>
                                      </p:cBhvr>
                                    </p:animEffect>
                                  </p:childTnLst>
                                </p:cTn>
                              </p:par>
                              <p:par>
                                <p:cTn id="20" presetID="10"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750"/>
                                        <p:tgtEl>
                                          <p:spTgt spid="34"/>
                                        </p:tgtEl>
                                      </p:cBhvr>
                                    </p:animEffect>
                                  </p:childTnLst>
                                </p:cTn>
                              </p:par>
                              <p:par>
                                <p:cTn id="23" presetID="10"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500"/>
                                        <p:tgtEl>
                                          <p:spTgt spid="44"/>
                                        </p:tgtEl>
                                      </p:cBhvr>
                                    </p:animEffect>
                                  </p:childTnLst>
                                </p:cTn>
                              </p:par>
                              <p:par>
                                <p:cTn id="29" presetID="10" presetClass="entr" presetSubtype="0" fill="hold" nodeType="with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500"/>
                                        <p:tgtEl>
                                          <p:spTgt spid="31"/>
                                        </p:tgtEl>
                                      </p:cBhvr>
                                    </p:animEffect>
                                  </p:childTnLst>
                                </p:cTn>
                              </p:par>
                              <p:par>
                                <p:cTn id="32" presetID="10" presetClass="entr" presetSubtype="0" fill="hold" nodeType="withEffect">
                                  <p:stCondLst>
                                    <p:cond delay="0"/>
                                  </p:stCondLst>
                                  <p:childTnLst>
                                    <p:set>
                                      <p:cBhvr>
                                        <p:cTn id="33" dur="1" fill="hold">
                                          <p:stCondLst>
                                            <p:cond delay="0"/>
                                          </p:stCondLst>
                                        </p:cTn>
                                        <p:tgtEl>
                                          <p:spTgt spid="49"/>
                                        </p:tgtEl>
                                        <p:attrNameLst>
                                          <p:attrName>style.visibility</p:attrName>
                                        </p:attrNameLst>
                                      </p:cBhvr>
                                      <p:to>
                                        <p:strVal val="visible"/>
                                      </p:to>
                                    </p:set>
                                    <p:animEffect transition="in" filter="fade">
                                      <p:cBhvr>
                                        <p:cTn id="34" dur="500"/>
                                        <p:tgtEl>
                                          <p:spTgt spid="49"/>
                                        </p:tgtEl>
                                      </p:cBhvr>
                                    </p:animEffect>
                                  </p:childTnLst>
                                </p:cTn>
                              </p:par>
                              <p:par>
                                <p:cTn id="35" presetID="10" presetClass="entr" presetSubtype="0" fill="hold" nodeType="withEffect">
                                  <p:stCondLst>
                                    <p:cond delay="0"/>
                                  </p:stCondLst>
                                  <p:childTnLst>
                                    <p:set>
                                      <p:cBhvr>
                                        <p:cTn id="36" dur="1" fill="hold">
                                          <p:stCondLst>
                                            <p:cond delay="0"/>
                                          </p:stCondLst>
                                        </p:cTn>
                                        <p:tgtEl>
                                          <p:spTgt spid="50"/>
                                        </p:tgtEl>
                                        <p:attrNameLst>
                                          <p:attrName>style.visibility</p:attrName>
                                        </p:attrNameLst>
                                      </p:cBhvr>
                                      <p:to>
                                        <p:strVal val="visible"/>
                                      </p:to>
                                    </p:set>
                                    <p:animEffect transition="in" filter="fade">
                                      <p:cBhvr>
                                        <p:cTn id="3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8"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p:cNvPr>
          <p:cNvSpPr/>
          <p:nvPr/>
        </p:nvSpPr>
        <p:spPr bwMode="auto">
          <a:xfrm>
            <a:off x="792327" y="2016874"/>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solidFill>
                  <a:srgbClr val="505050"/>
                </a:solidFill>
                <a:latin typeface="Segoe UI Semilight" panose="020B0402040204020203" pitchFamily="34" charset="0"/>
                <a:ea typeface="Segoe UI Light" charset="0"/>
                <a:cs typeface="Segoe UI Semilight" panose="020B0402040204020203" pitchFamily="34" charset="0"/>
              </a:rPr>
              <a:t>Gain full visibility and control of your cloud security state</a:t>
            </a:r>
          </a:p>
        </p:txBody>
      </p:sp>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Continuous Security</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6025420"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Security Center</a:t>
            </a:r>
          </a:p>
        </p:txBody>
      </p:sp>
      <p:grpSp>
        <p:nvGrpSpPr>
          <p:cNvPr id="15" name="Group 14">
            <a:extLst>
              <a:ext uri="{C183D7F6-B498-43B3-948B-1728B52AA6E4}">
                <adec:decorative xmlns:adec="http://schemas.microsoft.com/office/drawing/2017/decorative" val="1"/>
              </a:ext>
            </a:extLst>
          </p:cNvPr>
          <p:cNvGrpSpPr/>
          <p:nvPr/>
        </p:nvGrpSpPr>
        <p:grpSpPr>
          <a:xfrm>
            <a:off x="298392" y="2048384"/>
            <a:ext cx="318804" cy="317938"/>
            <a:chOff x="7745382" y="4179584"/>
            <a:chExt cx="216026" cy="215441"/>
          </a:xfrm>
          <a:solidFill>
            <a:srgbClr val="737373"/>
          </a:solidFill>
        </p:grpSpPr>
        <p:sp>
          <p:nvSpPr>
            <p:cNvPr id="16"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17"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18"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19" name="Group 18">
            <a:extLst>
              <a:ext uri="{C183D7F6-B498-43B3-948B-1728B52AA6E4}">
                <adec:decorative xmlns:adec="http://schemas.microsoft.com/office/drawing/2017/decorative" val="1"/>
              </a:ext>
            </a:extLst>
          </p:cNvPr>
          <p:cNvGrpSpPr/>
          <p:nvPr/>
        </p:nvGrpSpPr>
        <p:grpSpPr>
          <a:xfrm>
            <a:off x="298392" y="2976071"/>
            <a:ext cx="318804" cy="317938"/>
            <a:chOff x="7745382" y="4179584"/>
            <a:chExt cx="216026" cy="215441"/>
          </a:xfrm>
          <a:solidFill>
            <a:srgbClr val="737373"/>
          </a:solidFill>
        </p:grpSpPr>
        <p:sp>
          <p:nvSpPr>
            <p:cNvPr id="20"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1"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2"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23" name="Group 22">
            <a:extLst>
              <a:ext uri="{C183D7F6-B498-43B3-948B-1728B52AA6E4}">
                <adec:decorative xmlns:adec="http://schemas.microsoft.com/office/drawing/2017/decorative" val="1"/>
              </a:ext>
            </a:extLst>
          </p:cNvPr>
          <p:cNvGrpSpPr/>
          <p:nvPr/>
        </p:nvGrpSpPr>
        <p:grpSpPr>
          <a:xfrm>
            <a:off x="298356" y="4166288"/>
            <a:ext cx="318803" cy="317939"/>
            <a:chOff x="7745382" y="4179584"/>
            <a:chExt cx="216026" cy="215441"/>
          </a:xfrm>
          <a:solidFill>
            <a:srgbClr val="737373"/>
          </a:solidFill>
        </p:grpSpPr>
        <p:sp>
          <p:nvSpPr>
            <p:cNvPr id="24" name="Freeform 14"/>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5" name="Freeform 15"/>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6" name="Freeform 16"/>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4" name="Rectangle 3"/>
          <p:cNvSpPr/>
          <p:nvPr/>
        </p:nvSpPr>
        <p:spPr>
          <a:xfrm>
            <a:off x="792327" y="2933048"/>
            <a:ext cx="3369056" cy="847785"/>
          </a:xfrm>
          <a:prstGeom prst="rect">
            <a:avLst/>
          </a:prstGeom>
        </p:spPr>
        <p:txBody>
          <a:bodyPr lIns="0" tIns="0" rIns="0" bIns="0">
            <a:noAutofit/>
          </a:bodyPr>
          <a:lstStyle/>
          <a:p>
            <a:pPr defTabSz="931935" fontAlgn="base">
              <a:spcBef>
                <a:spcPct val="0"/>
              </a:spcBef>
              <a:spcAft>
                <a:spcPts val="2400"/>
              </a:spcAft>
              <a:defRPr/>
            </a:pPr>
            <a:r>
              <a:rPr lang="en-US" kern="0">
                <a:solidFill>
                  <a:srgbClr val="505050"/>
                </a:solidFill>
                <a:latin typeface="Segoe UI Semilight" panose="020B0402040204020203" pitchFamily="34" charset="0"/>
                <a:ea typeface="Segoe UI Light" charset="0"/>
                <a:cs typeface="Segoe UI Semilight" panose="020B0402040204020203" pitchFamily="34" charset="0"/>
              </a:rPr>
              <a:t>Leverage ML to Proactively identify and mitigate risks to reduce exposure to attacks</a:t>
            </a:r>
          </a:p>
        </p:txBody>
      </p:sp>
      <p:sp>
        <p:nvSpPr>
          <p:cNvPr id="5" name="Rectangle 4"/>
          <p:cNvSpPr/>
          <p:nvPr/>
        </p:nvSpPr>
        <p:spPr>
          <a:xfrm>
            <a:off x="792328" y="4134759"/>
            <a:ext cx="2769247" cy="866476"/>
          </a:xfrm>
          <a:prstGeom prst="rect">
            <a:avLst/>
          </a:prstGeom>
        </p:spPr>
        <p:txBody>
          <a:bodyPr lIns="0" tIns="0" rIns="0" bIns="0">
            <a:noAutofit/>
          </a:bodyPr>
          <a:lstStyle/>
          <a:p>
            <a:pPr defTabSz="931935" fontAlgn="base">
              <a:spcBef>
                <a:spcPct val="0"/>
              </a:spcBef>
              <a:spcAft>
                <a:spcPts val="2400"/>
              </a:spcAft>
              <a:defRPr/>
            </a:pPr>
            <a:r>
              <a:rPr lang="en-US" kern="0">
                <a:solidFill>
                  <a:srgbClr val="505050"/>
                </a:solidFill>
                <a:latin typeface="Segoe UI Semilight" panose="020B0402040204020203" pitchFamily="34" charset="0"/>
                <a:ea typeface="Segoe UI Light" charset="0"/>
                <a:cs typeface="Segoe UI Semilight" panose="020B0402040204020203" pitchFamily="34" charset="0"/>
              </a:rPr>
              <a:t>Quickly detect and respond to threats with advanced analytics</a:t>
            </a:r>
          </a:p>
        </p:txBody>
      </p:sp>
      <p:pic>
        <p:nvPicPr>
          <p:cNvPr id="37" name="Picture 36" descr="Screenshot of Azure Security Center">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597129" y="2129609"/>
            <a:ext cx="7370207" cy="4136113"/>
          </a:xfrm>
          <a:prstGeom prst="rect">
            <a:avLst/>
          </a:prstGeom>
          <a:effectLst>
            <a:innerShdw blurRad="127000" dist="63500" dir="13500000">
              <a:prstClr val="black">
                <a:alpha val="25000"/>
              </a:prstClr>
            </a:innerShdw>
          </a:effectLst>
        </p:spPr>
      </p:pic>
      <p:pic>
        <p:nvPicPr>
          <p:cNvPr id="1026" name="Picture 2" descr="ISO and AICPA certified">
            <a:extLst>
              <a:ext uri="{FF2B5EF4-FFF2-40B4-BE49-F238E27FC236}">
                <a16:creationId xmlns:a16="http://schemas.microsoft.com/office/drawing/2014/main" id="{23B26F44-04BC-4E01-B641-70930CB9E4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237" y="5086558"/>
            <a:ext cx="3587513" cy="169222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3E50337-A1F8-472F-83DB-A05E8B3A6E94}"/>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1017512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75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750"/>
                                        <p:tgtEl>
                                          <p:spTgt spid="19"/>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750"/>
                                        <p:tgtEl>
                                          <p:spTgt spid="4"/>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750"/>
                                        <p:tgtEl>
                                          <p:spTgt spid="2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750"/>
                                        <p:tgtEl>
                                          <p:spTgt spid="5"/>
                                        </p:tgtEl>
                                      </p:cBhvr>
                                    </p:animEffect>
                                  </p:childTnLst>
                                </p:cTn>
                              </p:par>
                              <p:par>
                                <p:cTn id="25" presetID="10" presetClass="entr" presetSubtype="0" fill="hold" nodeType="withEffect">
                                  <p:stCondLst>
                                    <p:cond delay="0"/>
                                  </p:stCondLst>
                                  <p:childTnLst>
                                    <p:set>
                                      <p:cBhvr>
                                        <p:cTn id="26" dur="1" fill="hold">
                                          <p:stCondLst>
                                            <p:cond delay="0"/>
                                          </p:stCondLst>
                                        </p:cTn>
                                        <p:tgtEl>
                                          <p:spTgt spid="1026"/>
                                        </p:tgtEl>
                                        <p:attrNameLst>
                                          <p:attrName>style.visibility</p:attrName>
                                        </p:attrNameLst>
                                      </p:cBhvr>
                                      <p:to>
                                        <p:strVal val="visible"/>
                                      </p:to>
                                    </p:set>
                                    <p:animEffect transition="in" filter="fade">
                                      <p:cBhvr>
                                        <p:cTn id="2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4" grpId="0"/>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Smarter Insights, Faster</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75483" y="916531"/>
            <a:ext cx="9843207" cy="572383"/>
          </a:xfrm>
          <a:prstGeom prst="rect">
            <a:avLst/>
          </a:prstGeom>
          <a:noFill/>
        </p:spPr>
        <p:txBody>
          <a:bodyPr wrap="square" lIns="182854" tIns="146283" rIns="182854" bIns="146283"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950481">
              <a:defRPr/>
            </a:pPr>
            <a:r>
              <a:rPr lang="en-US">
                <a:gradFill>
                  <a:gsLst>
                    <a:gs pos="78761">
                      <a:srgbClr val="0072C6"/>
                    </a:gs>
                    <a:gs pos="0">
                      <a:srgbClr val="0072C6"/>
                    </a:gs>
                  </a:gsLst>
                  <a:lin ang="5400000" scaled="0"/>
                </a:gradFill>
              </a:rPr>
              <a:t>Azure Monitor, Application Insights &amp; Log Analytics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811115" y="2185291"/>
            <a:ext cx="3274509" cy="8736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Pre-defined solutions with smart thresholds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317144" y="2185291"/>
            <a:ext cx="318803" cy="317939"/>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317144" y="3295686"/>
            <a:ext cx="318803" cy="317939"/>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317144" y="4362044"/>
            <a:ext cx="318803" cy="317939"/>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811116" y="3284172"/>
            <a:ext cx="3256592" cy="847785"/>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Visualize data in intuitive and customizable dashboards</a:t>
            </a:r>
          </a:p>
        </p:txBody>
      </p:sp>
      <p:sp>
        <p:nvSpPr>
          <p:cNvPr id="91" name="Rectangle 90">
            <a:extLst>
              <a:ext uri="{FF2B5EF4-FFF2-40B4-BE49-F238E27FC236}">
                <a16:creationId xmlns:a16="http://schemas.microsoft.com/office/drawing/2014/main" id="{6A8DDD96-5607-4289-8CB2-10F3BC304E79}"/>
              </a:ext>
            </a:extLst>
          </p:cNvPr>
          <p:cNvSpPr/>
          <p:nvPr/>
        </p:nvSpPr>
        <p:spPr>
          <a:xfrm>
            <a:off x="811116" y="436204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Separate the signal from the noise and accelerate root-cause analysis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351621" y="5625844"/>
            <a:ext cx="318803" cy="317939"/>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a:extLst/>
          </p:spPr>
          <p:txBody>
            <a:bodyPr wrap="none" anchor="ctr"/>
            <a:lstStyle/>
            <a:p>
              <a:pPr>
                <a:defRPr/>
              </a:pPr>
              <a:endParaRPr lang="en-US" sz="1873">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a:extLst/>
          </p:spPr>
          <p:txBody>
            <a:bodyPr wrap="none" anchor="ctr"/>
            <a:lstStyle/>
            <a:p>
              <a:pPr>
                <a:defRPr/>
              </a:pPr>
              <a:endParaRPr lang="en-US" sz="1873">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845593" y="5625845"/>
            <a:ext cx="2769247" cy="866476"/>
          </a:xfrm>
          <a:prstGeom prst="rect">
            <a:avLst/>
          </a:prstGeom>
        </p:spPr>
        <p:txBody>
          <a:bodyPr lIns="0" tIns="0" rIns="0" bIns="0">
            <a:noAutofit/>
          </a:bodyPr>
          <a:lstStyle/>
          <a:p>
            <a:pPr defTabSz="931935" fontAlgn="base">
              <a:spcBef>
                <a:spcPct val="0"/>
              </a:spcBef>
              <a:spcAft>
                <a:spcPts val="2400"/>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Integrate your existing processes &amp; tools like Service Now</a:t>
            </a:r>
          </a:p>
        </p:txBody>
      </p:sp>
      <p:pic>
        <p:nvPicPr>
          <p:cNvPr id="36" name="Picture 35" descr="Screenshot of Azure Monitoring">
            <a:extLst>
              <a:ext uri="{FF2B5EF4-FFF2-40B4-BE49-F238E27FC236}">
                <a16:creationId xmlns:a16="http://schemas.microsoft.com/office/drawing/2014/main" id="{70C0BDE3-9D62-4F0C-9C98-F7D9BF2A02B6}"/>
              </a:ext>
            </a:extLst>
          </p:cNvPr>
          <p:cNvPicPr>
            <a:picLocks noChangeAspect="1"/>
          </p:cNvPicPr>
          <p:nvPr/>
        </p:nvPicPr>
        <p:blipFill rotWithShape="1">
          <a:blip r:embed="rId3"/>
          <a:srcRect b="9162"/>
          <a:stretch/>
        </p:blipFill>
        <p:spPr>
          <a:xfrm>
            <a:off x="4623878" y="2152762"/>
            <a:ext cx="7319882" cy="4140962"/>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928686" y="713679"/>
            <a:ext cx="9507789" cy="6280846"/>
          </a:xfrm>
          <a:prstGeom prst="rect">
            <a:avLst/>
          </a:prstGeom>
        </p:spPr>
      </p:pic>
    </p:spTree>
    <p:extLst>
      <p:ext uri="{BB962C8B-B14F-4D97-AF65-F5344CB8AC3E}">
        <p14:creationId xmlns:p14="http://schemas.microsoft.com/office/powerpoint/2010/main" val="1367542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Rounded Corners 12">
            <a:extLst>
              <a:ext uri="{FF2B5EF4-FFF2-40B4-BE49-F238E27FC236}">
                <a16:creationId xmlns:a16="http://schemas.microsoft.com/office/drawing/2014/main" id="{FE7A8EE9-9640-4565-80A6-EA6A1DFD5F7A}"/>
              </a:ext>
              <a:ext uri="{C183D7F6-B498-43B3-948B-1728B52AA6E4}">
                <adec:decorative xmlns:adec="http://schemas.microsoft.com/office/drawing/2017/decorative" val="1"/>
              </a:ext>
            </a:extLst>
          </p:cNvPr>
          <p:cNvSpPr/>
          <p:nvPr/>
        </p:nvSpPr>
        <p:spPr bwMode="auto">
          <a:xfrm>
            <a:off x="1631490" y="5188452"/>
            <a:ext cx="9296153" cy="1392970"/>
          </a:xfrm>
          <a:prstGeom prst="roundRect">
            <a:avLst/>
          </a:prstGeom>
          <a:noFill/>
          <a:ln>
            <a:solidFill>
              <a:schemeClr val="bg1">
                <a:lumMod val="65000"/>
              </a:schemeClr>
            </a:solidFill>
            <a:prstDash val="lg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102FB662-117F-4EE8-A726-BB37A2A2AA38}"/>
              </a:ext>
            </a:extLst>
          </p:cNvPr>
          <p:cNvSpPr txBox="1"/>
          <p:nvPr/>
        </p:nvSpPr>
        <p:spPr>
          <a:xfrm>
            <a:off x="9933677" y="1686388"/>
            <a:ext cx="2061705"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a:solidFill>
                  <a:schemeClr val="tx1">
                    <a:lumMod val="65000"/>
                    <a:lumOff val="35000"/>
                  </a:schemeClr>
                </a:solidFill>
              </a:rPr>
              <a:t>Mix and match to create </a:t>
            </a:r>
            <a:br>
              <a:rPr lang="en-US" sz="1800">
                <a:solidFill>
                  <a:schemeClr val="tx1">
                    <a:lumMod val="65000"/>
                    <a:lumOff val="35000"/>
                  </a:schemeClr>
                </a:solidFill>
                <a:cs typeface="Segoe UI"/>
              </a:rPr>
            </a:br>
            <a:r>
              <a:rPr lang="en-US" sz="1800">
                <a:solidFill>
                  <a:schemeClr val="tx1">
                    <a:lumMod val="65000"/>
                    <a:lumOff val="35000"/>
                  </a:schemeClr>
                </a:solidFill>
              </a:rPr>
              <a:t>workflows with tools from Microsoft, open source or your favorite 3rd party tools</a:t>
            </a:r>
            <a:endParaRPr lang="en-US" sz="1800">
              <a:solidFill>
                <a:schemeClr val="tx1">
                  <a:lumMod val="65000"/>
                  <a:lumOff val="35000"/>
                </a:schemeClr>
              </a:solidFill>
              <a:cs typeface="Segoe UI"/>
            </a:endParaRPr>
          </a:p>
        </p:txBody>
      </p:sp>
      <p:sp>
        <p:nvSpPr>
          <p:cNvPr id="57" name="Oval 56">
            <a:extLst>
              <a:ext uri="{FF2B5EF4-FFF2-40B4-BE49-F238E27FC236}">
                <a16:creationId xmlns:a16="http://schemas.microsoft.com/office/drawing/2014/main" id="{E41C370E-DC5A-4A8D-A213-69F9E55C2F40}"/>
              </a:ext>
              <a:ext uri="{C183D7F6-B498-43B3-948B-1728B52AA6E4}">
                <adec:decorative xmlns:adec="http://schemas.microsoft.com/office/drawing/2017/decorative" val="1"/>
              </a:ext>
            </a:extLst>
          </p:cNvPr>
          <p:cNvSpPr/>
          <p:nvPr/>
        </p:nvSpPr>
        <p:spPr bwMode="auto">
          <a:xfrm>
            <a:off x="6800660" y="1504212"/>
            <a:ext cx="2493485" cy="2483356"/>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780641BB-6B8E-41DD-92C5-A31A414FC29D}"/>
              </a:ext>
              <a:ext uri="{C183D7F6-B498-43B3-948B-1728B52AA6E4}">
                <adec:decorative xmlns:adec="http://schemas.microsoft.com/office/drawing/2017/decorative" val="1"/>
              </a:ext>
            </a:extLst>
          </p:cNvPr>
          <p:cNvSpPr/>
          <p:nvPr/>
        </p:nvSpPr>
        <p:spPr bwMode="auto">
          <a:xfrm>
            <a:off x="2767204" y="1445517"/>
            <a:ext cx="2537516" cy="2532268"/>
          </a:xfrm>
          <a:prstGeom prst="ellipse">
            <a:avLst/>
          </a:prstGeom>
          <a:noFill/>
          <a:ln>
            <a:solidFill>
              <a:schemeClr val="bg1">
                <a:lumMod val="65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EFF8DB2E-362F-464E-9B2F-91203DEB8AC3}"/>
              </a:ext>
            </a:extLst>
          </p:cNvPr>
          <p:cNvSpPr>
            <a:spLocks noGrp="1"/>
          </p:cNvSpPr>
          <p:nvPr>
            <p:ph type="title"/>
          </p:nvPr>
        </p:nvSpPr>
        <p:spPr/>
        <p:txBody>
          <a:bodyPr/>
          <a:lstStyle/>
          <a:p>
            <a:r>
              <a:rPr lang="en-US"/>
              <a:t>Azure DevOps: Choose the tools and clouds you love</a:t>
            </a:r>
          </a:p>
        </p:txBody>
      </p:sp>
      <p:sp>
        <p:nvSpPr>
          <p:cNvPr id="5" name="Oval 4">
            <a:extLst>
              <a:ext uri="{FF2B5EF4-FFF2-40B4-BE49-F238E27FC236}">
                <a16:creationId xmlns:a16="http://schemas.microsoft.com/office/drawing/2014/main" id="{2D7F547C-9573-4ABB-8FE5-84037292CE2C}"/>
              </a:ext>
              <a:ext uri="{C183D7F6-B498-43B3-948B-1728B52AA6E4}">
                <adec:decorative xmlns:adec="http://schemas.microsoft.com/office/drawing/2017/decorative" val="1"/>
              </a:ext>
            </a:extLst>
          </p:cNvPr>
          <p:cNvSpPr/>
          <p:nvPr/>
        </p:nvSpPr>
        <p:spPr bwMode="auto">
          <a:xfrm>
            <a:off x="2831383" y="152371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 name="Picture 3">
            <a:extLst>
              <a:ext uri="{FF2B5EF4-FFF2-40B4-BE49-F238E27FC236}">
                <a16:creationId xmlns:a16="http://schemas.microsoft.com/office/drawing/2014/main" id="{0F38D86A-22BC-4720-A95F-C200CBF68FB7}"/>
              </a:ext>
              <a:ext uri="{C183D7F6-B498-43B3-948B-1728B52AA6E4}">
                <adec:decorative xmlns:adec="http://schemas.microsoft.com/office/drawing/2017/decorative" val="1"/>
              </a:ext>
            </a:extLst>
          </p:cNvPr>
          <p:cNvPicPr>
            <a:picLocks noChangeAspect="1"/>
          </p:cNvPicPr>
          <p:nvPr/>
        </p:nvPicPr>
        <p:blipFill>
          <a:blip r:embed="rId2"/>
          <a:stretch>
            <a:fillRect/>
          </a:stretch>
        </p:blipFill>
        <p:spPr>
          <a:xfrm>
            <a:off x="3542482" y="2193459"/>
            <a:ext cx="957989" cy="1289725"/>
          </a:xfrm>
          <a:prstGeom prst="rect">
            <a:avLst/>
          </a:prstGeom>
        </p:spPr>
      </p:pic>
      <p:sp>
        <p:nvSpPr>
          <p:cNvPr id="7" name="Oval 6">
            <a:extLst>
              <a:ext uri="{FF2B5EF4-FFF2-40B4-BE49-F238E27FC236}">
                <a16:creationId xmlns:a16="http://schemas.microsoft.com/office/drawing/2014/main" id="{6E9CBBF2-ABAF-4C2B-9AB4-065EC09FD6DC}"/>
              </a:ext>
              <a:ext uri="{C183D7F6-B498-43B3-948B-1728B52AA6E4}">
                <adec:decorative xmlns:adec="http://schemas.microsoft.com/office/drawing/2017/decorative" val="1"/>
              </a:ext>
            </a:extLst>
          </p:cNvPr>
          <p:cNvSpPr/>
          <p:nvPr/>
        </p:nvSpPr>
        <p:spPr bwMode="auto">
          <a:xfrm>
            <a:off x="4362322" y="136001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Oval 7">
            <a:extLst>
              <a:ext uri="{FF2B5EF4-FFF2-40B4-BE49-F238E27FC236}">
                <a16:creationId xmlns:a16="http://schemas.microsoft.com/office/drawing/2014/main" id="{1422D998-21FC-46C6-BB44-4AB7E29071FF}"/>
              </a:ext>
              <a:ext uri="{C183D7F6-B498-43B3-948B-1728B52AA6E4}">
                <adec:decorative xmlns:adec="http://schemas.microsoft.com/office/drawing/2017/decorative" val="1"/>
              </a:ext>
            </a:extLst>
          </p:cNvPr>
          <p:cNvSpPr/>
          <p:nvPr/>
        </p:nvSpPr>
        <p:spPr bwMode="auto">
          <a:xfrm>
            <a:off x="2688586" y="3013743"/>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Oval 8">
            <a:extLst>
              <a:ext uri="{FF2B5EF4-FFF2-40B4-BE49-F238E27FC236}">
                <a16:creationId xmlns:a16="http://schemas.microsoft.com/office/drawing/2014/main" id="{200F8443-44C7-4216-8497-0727A9820B36}"/>
              </a:ext>
              <a:ext uri="{C183D7F6-B498-43B3-948B-1728B52AA6E4}">
                <adec:decorative xmlns:adec="http://schemas.microsoft.com/office/drawing/2017/decorative" val="1"/>
              </a:ext>
            </a:extLst>
          </p:cNvPr>
          <p:cNvSpPr/>
          <p:nvPr/>
        </p:nvSpPr>
        <p:spPr bwMode="auto">
          <a:xfrm>
            <a:off x="3985617" y="357865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0" name="Oval 9">
            <a:extLst>
              <a:ext uri="{FF2B5EF4-FFF2-40B4-BE49-F238E27FC236}">
                <a16:creationId xmlns:a16="http://schemas.microsoft.com/office/drawing/2014/main" id="{B53A77EC-3BE7-4B89-B209-72111ED34913}"/>
              </a:ext>
              <a:ext uri="{C183D7F6-B498-43B3-948B-1728B52AA6E4}">
                <adec:decorative xmlns:adec="http://schemas.microsoft.com/office/drawing/2017/decorative" val="1"/>
              </a:ext>
            </a:extLst>
          </p:cNvPr>
          <p:cNvSpPr/>
          <p:nvPr/>
        </p:nvSpPr>
        <p:spPr bwMode="auto">
          <a:xfrm>
            <a:off x="4915735" y="25553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8">
            <a:extLst>
              <a:ext uri="{FF2B5EF4-FFF2-40B4-BE49-F238E27FC236}">
                <a16:creationId xmlns:a16="http://schemas.microsoft.com/office/drawing/2014/main" id="{6FE6C042-DC9B-4BCE-BAED-90507044E3AD}"/>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022591" y="1721208"/>
            <a:ext cx="287046" cy="303344"/>
          </a:xfrm>
          <a:prstGeom prst="rect">
            <a:avLst/>
          </a:prstGeom>
        </p:spPr>
      </p:pic>
      <p:pic>
        <p:nvPicPr>
          <p:cNvPr id="12" name="Picture 4">
            <a:extLst>
              <a:ext uri="{FF2B5EF4-FFF2-40B4-BE49-F238E27FC236}">
                <a16:creationId xmlns:a16="http://schemas.microsoft.com/office/drawing/2014/main" id="{BEFB5F6E-4AC3-4AD5-88E7-2E7DEFE6F344}"/>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537547" y="1532739"/>
            <a:ext cx="311624" cy="327912"/>
          </a:xfrm>
          <a:prstGeom prst="rect">
            <a:avLst/>
          </a:prstGeom>
        </p:spPr>
      </p:pic>
      <p:pic>
        <p:nvPicPr>
          <p:cNvPr id="14" name="Picture 14">
            <a:extLst>
              <a:ext uri="{FF2B5EF4-FFF2-40B4-BE49-F238E27FC236}">
                <a16:creationId xmlns:a16="http://schemas.microsoft.com/office/drawing/2014/main" id="{D32D4574-EE49-4DBD-889E-9CA47BDA2250}"/>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5085295" y="2706029"/>
            <a:ext cx="347611" cy="347510"/>
          </a:xfrm>
          <a:prstGeom prst="rect">
            <a:avLst/>
          </a:prstGeom>
        </p:spPr>
      </p:pic>
      <p:pic>
        <p:nvPicPr>
          <p:cNvPr id="16" name="Picture 16">
            <a:extLst>
              <a:ext uri="{FF2B5EF4-FFF2-40B4-BE49-F238E27FC236}">
                <a16:creationId xmlns:a16="http://schemas.microsoft.com/office/drawing/2014/main" id="{42F9BF45-51F6-4F59-AB16-DE5408AE9B62}"/>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4121474" y="3703852"/>
            <a:ext cx="406291" cy="406175"/>
          </a:xfrm>
          <a:prstGeom prst="rect">
            <a:avLst/>
          </a:prstGeom>
        </p:spPr>
      </p:pic>
      <p:pic>
        <p:nvPicPr>
          <p:cNvPr id="18" name="Picture 18">
            <a:extLst>
              <a:ext uri="{FF2B5EF4-FFF2-40B4-BE49-F238E27FC236}">
                <a16:creationId xmlns:a16="http://schemas.microsoft.com/office/drawing/2014/main" id="{C566CF37-EAE9-4118-B3C7-0D767203C45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2847418" y="3153734"/>
            <a:ext cx="359924" cy="368012"/>
          </a:xfrm>
          <a:prstGeom prst="rect">
            <a:avLst/>
          </a:prstGeom>
        </p:spPr>
      </p:pic>
      <p:sp>
        <p:nvSpPr>
          <p:cNvPr id="44" name="Oval 43">
            <a:extLst>
              <a:ext uri="{FF2B5EF4-FFF2-40B4-BE49-F238E27FC236}">
                <a16:creationId xmlns:a16="http://schemas.microsoft.com/office/drawing/2014/main" id="{66A54DC1-0A25-448D-8D6B-4F030D77EDFC}"/>
              </a:ext>
              <a:ext uri="{C183D7F6-B498-43B3-948B-1728B52AA6E4}">
                <adec:decorative xmlns:adec="http://schemas.microsoft.com/office/drawing/2017/decorative" val="1"/>
              </a:ext>
            </a:extLst>
          </p:cNvPr>
          <p:cNvSpPr/>
          <p:nvPr/>
        </p:nvSpPr>
        <p:spPr bwMode="auto">
          <a:xfrm>
            <a:off x="6807336" y="1513971"/>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45" name="Picture 3">
            <a:extLst>
              <a:ext uri="{FF2B5EF4-FFF2-40B4-BE49-F238E27FC236}">
                <a16:creationId xmlns:a16="http://schemas.microsoft.com/office/drawing/2014/main" id="{ADEA7EEA-0601-4819-BE04-BFE34D31B0CF}"/>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7535207" y="2203268"/>
            <a:ext cx="942781" cy="1289725"/>
          </a:xfrm>
          <a:prstGeom prst="rect">
            <a:avLst/>
          </a:prstGeom>
        </p:spPr>
      </p:pic>
      <p:sp>
        <p:nvSpPr>
          <p:cNvPr id="46" name="Oval 45">
            <a:extLst>
              <a:ext uri="{FF2B5EF4-FFF2-40B4-BE49-F238E27FC236}">
                <a16:creationId xmlns:a16="http://schemas.microsoft.com/office/drawing/2014/main" id="{30A90828-ED00-4599-96C7-664F974BABB4}"/>
              </a:ext>
              <a:ext uri="{C183D7F6-B498-43B3-948B-1728B52AA6E4}">
                <adec:decorative xmlns:adec="http://schemas.microsoft.com/office/drawing/2017/decorative" val="1"/>
              </a:ext>
            </a:extLst>
          </p:cNvPr>
          <p:cNvSpPr/>
          <p:nvPr/>
        </p:nvSpPr>
        <p:spPr bwMode="auto">
          <a:xfrm>
            <a:off x="8347614" y="1340494"/>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7" name="Oval 46">
            <a:extLst>
              <a:ext uri="{FF2B5EF4-FFF2-40B4-BE49-F238E27FC236}">
                <a16:creationId xmlns:a16="http://schemas.microsoft.com/office/drawing/2014/main" id="{8722060E-CA21-4518-9001-7BD7D4D36A43}"/>
              </a:ext>
              <a:ext uri="{C183D7F6-B498-43B3-948B-1728B52AA6E4}">
                <adec:decorative xmlns:adec="http://schemas.microsoft.com/office/drawing/2017/decorative" val="1"/>
              </a:ext>
            </a:extLst>
          </p:cNvPr>
          <p:cNvSpPr/>
          <p:nvPr/>
        </p:nvSpPr>
        <p:spPr bwMode="auto">
          <a:xfrm>
            <a:off x="6645014" y="3033330"/>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8" name="Oval 47">
            <a:extLst>
              <a:ext uri="{FF2B5EF4-FFF2-40B4-BE49-F238E27FC236}">
                <a16:creationId xmlns:a16="http://schemas.microsoft.com/office/drawing/2014/main" id="{044EB8CD-19EF-40A1-8E3C-6F92A34C6D30}"/>
              </a:ext>
              <a:ext uri="{C183D7F6-B498-43B3-948B-1728B52AA6E4}">
                <adec:decorative xmlns:adec="http://schemas.microsoft.com/office/drawing/2017/decorative" val="1"/>
              </a:ext>
            </a:extLst>
          </p:cNvPr>
          <p:cNvSpPr/>
          <p:nvPr/>
        </p:nvSpPr>
        <p:spPr bwMode="auto">
          <a:xfrm>
            <a:off x="7961236" y="3588459"/>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9" name="Oval 48">
            <a:extLst>
              <a:ext uri="{FF2B5EF4-FFF2-40B4-BE49-F238E27FC236}">
                <a16:creationId xmlns:a16="http://schemas.microsoft.com/office/drawing/2014/main" id="{6FB8C420-55E4-47D7-A90A-A552432B46B1}"/>
              </a:ext>
              <a:ext uri="{C183D7F6-B498-43B3-948B-1728B52AA6E4}">
                <adec:decorative xmlns:adec="http://schemas.microsoft.com/office/drawing/2017/decorative" val="1"/>
              </a:ext>
            </a:extLst>
          </p:cNvPr>
          <p:cNvSpPr/>
          <p:nvPr/>
        </p:nvSpPr>
        <p:spPr bwMode="auto">
          <a:xfrm>
            <a:off x="8920437" y="2565168"/>
            <a:ext cx="668620" cy="668692"/>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90EE58BC-4E06-46A8-95D8-72EEF74FDCD9}"/>
              </a:ext>
              <a:ext uri="{C183D7F6-B498-43B3-948B-1728B52AA6E4}">
                <adec:decorative xmlns:adec="http://schemas.microsoft.com/office/drawing/2017/decorative" val="1"/>
              </a:ext>
            </a:extLst>
          </p:cNvPr>
          <p:cNvSpPr/>
          <p:nvPr/>
        </p:nvSpPr>
        <p:spPr bwMode="auto">
          <a:xfrm>
            <a:off x="2195614" y="567691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33E0D105-9060-42B9-89AF-C72A6623F357}"/>
              </a:ext>
              <a:ext uri="{C183D7F6-B498-43B3-948B-1728B52AA6E4}">
                <adec:decorative xmlns:adec="http://schemas.microsoft.com/office/drawing/2017/decorative" val="1"/>
              </a:ext>
            </a:extLst>
          </p:cNvPr>
          <p:cNvSpPr/>
          <p:nvPr/>
        </p:nvSpPr>
        <p:spPr bwMode="auto">
          <a:xfrm>
            <a:off x="7419331" y="5676945"/>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CEB03C3D-FA3C-4675-8FF2-A7CC67493BA0}"/>
              </a:ext>
              <a:ext uri="{C183D7F6-B498-43B3-948B-1728B52AA6E4}">
                <adec:decorative xmlns:adec="http://schemas.microsoft.com/office/drawing/2017/decorative" val="1"/>
              </a:ext>
            </a:extLst>
          </p:cNvPr>
          <p:cNvSpPr/>
          <p:nvPr/>
        </p:nvSpPr>
        <p:spPr bwMode="auto">
          <a:xfrm>
            <a:off x="32680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A8E3026B-4B70-4F57-B63A-9A5B0EA7F77D}"/>
              </a:ext>
              <a:ext uri="{C183D7F6-B498-43B3-948B-1728B52AA6E4}">
                <adec:decorative xmlns:adec="http://schemas.microsoft.com/office/drawing/2017/decorative" val="1"/>
              </a:ext>
            </a:extLst>
          </p:cNvPr>
          <p:cNvSpPr/>
          <p:nvPr/>
        </p:nvSpPr>
        <p:spPr bwMode="auto">
          <a:xfrm>
            <a:off x="5323053"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1" name="Oval 60">
            <a:extLst>
              <a:ext uri="{FF2B5EF4-FFF2-40B4-BE49-F238E27FC236}">
                <a16:creationId xmlns:a16="http://schemas.microsoft.com/office/drawing/2014/main" id="{44FD5A47-961C-4AEE-A6F2-94745ACA86A8}"/>
              </a:ext>
              <a:ext uri="{C183D7F6-B498-43B3-948B-1728B52AA6E4}">
                <adec:decorative xmlns:adec="http://schemas.microsoft.com/office/drawing/2017/decorative" val="1"/>
              </a:ext>
            </a:extLst>
          </p:cNvPr>
          <p:cNvSpPr/>
          <p:nvPr/>
        </p:nvSpPr>
        <p:spPr bwMode="auto">
          <a:xfrm>
            <a:off x="6362783" y="5677042"/>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20" name="Picture 6">
            <a:extLst>
              <a:ext uri="{FF2B5EF4-FFF2-40B4-BE49-F238E27FC236}">
                <a16:creationId xmlns:a16="http://schemas.microsoft.com/office/drawing/2014/main" id="{B5116F3A-50AD-4C15-99F0-E768EC7CF03D}"/>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9104771" y="2713374"/>
            <a:ext cx="287046" cy="311533"/>
          </a:xfrm>
          <a:prstGeom prst="rect">
            <a:avLst/>
          </a:prstGeom>
        </p:spPr>
      </p:pic>
      <p:pic>
        <p:nvPicPr>
          <p:cNvPr id="69" name="Picture 10">
            <a:extLst>
              <a:ext uri="{FF2B5EF4-FFF2-40B4-BE49-F238E27FC236}">
                <a16:creationId xmlns:a16="http://schemas.microsoft.com/office/drawing/2014/main" id="{C61E124F-08B2-4198-9AF8-1301EE7BBE4C}"/>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7002032" y="1667319"/>
            <a:ext cx="295239" cy="295154"/>
          </a:xfrm>
          <a:prstGeom prst="rect">
            <a:avLst/>
          </a:prstGeom>
        </p:spPr>
      </p:pic>
      <p:pic>
        <p:nvPicPr>
          <p:cNvPr id="71" name="Picture 12">
            <a:extLst>
              <a:ext uri="{FF2B5EF4-FFF2-40B4-BE49-F238E27FC236}">
                <a16:creationId xmlns:a16="http://schemas.microsoft.com/office/drawing/2014/main" id="{16B1101F-9EA5-4CCE-9D4F-D2A2F2D1B384}"/>
              </a:ext>
              <a:ext uri="{C183D7F6-B498-43B3-948B-1728B52AA6E4}">
                <adec:decorative xmlns:adec="http://schemas.microsoft.com/office/drawing/2017/decorative" val="1"/>
              </a:ext>
            </a:extLst>
          </p:cNvPr>
          <p:cNvPicPr>
            <a:picLocks noChangeAspect="1"/>
          </p:cNvPicPr>
          <p:nvPr/>
        </p:nvPicPr>
        <p:blipFill>
          <a:blip r:embed="rId11"/>
          <a:stretch>
            <a:fillRect/>
          </a:stretch>
        </p:blipFill>
        <p:spPr>
          <a:xfrm>
            <a:off x="8541555" y="1505174"/>
            <a:ext cx="295239" cy="303343"/>
          </a:xfrm>
          <a:prstGeom prst="rect">
            <a:avLst/>
          </a:prstGeom>
        </p:spPr>
      </p:pic>
      <p:pic>
        <p:nvPicPr>
          <p:cNvPr id="74" name="Picture 74">
            <a:extLst>
              <a:ext uri="{FF2B5EF4-FFF2-40B4-BE49-F238E27FC236}">
                <a16:creationId xmlns:a16="http://schemas.microsoft.com/office/drawing/2014/main" id="{9D71AFAA-60A8-4555-977F-FC7C746537DD}"/>
              </a:ext>
              <a:ext uri="{C183D7F6-B498-43B3-948B-1728B52AA6E4}">
                <adec:decorative xmlns:adec="http://schemas.microsoft.com/office/drawing/2017/decorative" val="1"/>
              </a:ext>
            </a:extLst>
          </p:cNvPr>
          <p:cNvPicPr>
            <a:picLocks noChangeAspect="1"/>
          </p:cNvPicPr>
          <p:nvPr/>
        </p:nvPicPr>
        <p:blipFill>
          <a:blip r:embed="rId12"/>
          <a:stretch>
            <a:fillRect/>
          </a:stretch>
        </p:blipFill>
        <p:spPr>
          <a:xfrm>
            <a:off x="6779550" y="3229691"/>
            <a:ext cx="392695" cy="296484"/>
          </a:xfrm>
          <a:prstGeom prst="rect">
            <a:avLst/>
          </a:prstGeom>
        </p:spPr>
      </p:pic>
      <p:pic>
        <p:nvPicPr>
          <p:cNvPr id="76" name="Picture 76">
            <a:extLst>
              <a:ext uri="{FF2B5EF4-FFF2-40B4-BE49-F238E27FC236}">
                <a16:creationId xmlns:a16="http://schemas.microsoft.com/office/drawing/2014/main" id="{F33A2986-0958-4BFE-B3A1-B09B17C87A91}"/>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8136441" y="3700717"/>
            <a:ext cx="320724" cy="456345"/>
          </a:xfrm>
          <a:prstGeom prst="rect">
            <a:avLst/>
          </a:prstGeom>
        </p:spPr>
      </p:pic>
      <p:sp>
        <p:nvSpPr>
          <p:cNvPr id="11" name="TextBox 10">
            <a:extLst>
              <a:ext uri="{FF2B5EF4-FFF2-40B4-BE49-F238E27FC236}">
                <a16:creationId xmlns:a16="http://schemas.microsoft.com/office/drawing/2014/main" id="{212F1C3C-D762-442C-8233-8C7570134BBA}"/>
              </a:ext>
            </a:extLst>
          </p:cNvPr>
          <p:cNvSpPr txBox="1"/>
          <p:nvPr/>
        </p:nvSpPr>
        <p:spPr>
          <a:xfrm>
            <a:off x="802182" y="1706852"/>
            <a:ext cx="1658619" cy="2376895"/>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r>
              <a:rPr lang="en-US" sz="1800" dirty="0">
                <a:solidFill>
                  <a:schemeClr val="tx1">
                    <a:lumMod val="65000"/>
                    <a:lumOff val="35000"/>
                  </a:schemeClr>
                </a:solidFill>
              </a:rPr>
              <a:t>Azure DevOps lets </a:t>
            </a:r>
            <a:br>
              <a:rPr lang="en-US" sz="1800" dirty="0">
                <a:solidFill>
                  <a:schemeClr val="tx1">
                    <a:lumMod val="65000"/>
                    <a:lumOff val="35000"/>
                  </a:schemeClr>
                </a:solidFill>
                <a:cs typeface="Segoe UI"/>
              </a:rPr>
            </a:br>
            <a:r>
              <a:rPr lang="en-US" sz="1800" dirty="0">
                <a:solidFill>
                  <a:schemeClr val="tx1">
                    <a:lumMod val="65000"/>
                    <a:lumOff val="35000"/>
                  </a:schemeClr>
                </a:solidFill>
              </a:rPr>
              <a:t>developers </a:t>
            </a:r>
            <a:br>
              <a:rPr lang="en-US" sz="1800" dirty="0">
                <a:solidFill>
                  <a:schemeClr val="tx1">
                    <a:lumMod val="65000"/>
                    <a:lumOff val="35000"/>
                  </a:schemeClr>
                </a:solidFill>
                <a:cs typeface="Segoe UI"/>
              </a:rPr>
            </a:br>
            <a:r>
              <a:rPr lang="en-US" sz="1800" dirty="0">
                <a:solidFill>
                  <a:schemeClr val="tx1">
                    <a:lumMod val="65000"/>
                    <a:lumOff val="35000"/>
                  </a:schemeClr>
                </a:solidFill>
              </a:rPr>
              <a:t>choose the tools that</a:t>
            </a:r>
            <a:r>
              <a:rPr lang="en-US" sz="1800" dirty="0">
                <a:solidFill>
                  <a:schemeClr val="tx1">
                    <a:lumMod val="65000"/>
                    <a:lumOff val="35000"/>
                  </a:schemeClr>
                </a:solidFill>
                <a:cs typeface="Segoe UI"/>
              </a:rPr>
              <a:t> </a:t>
            </a:r>
            <a:r>
              <a:rPr lang="en-US" sz="1800" dirty="0">
                <a:solidFill>
                  <a:schemeClr val="tx1">
                    <a:lumMod val="65000"/>
                    <a:lumOff val="35000"/>
                  </a:schemeClr>
                </a:solidFill>
              </a:rPr>
              <a:t>are right for them</a:t>
            </a:r>
          </a:p>
        </p:txBody>
      </p:sp>
      <p:sp>
        <p:nvSpPr>
          <p:cNvPr id="40" name="Oval 39">
            <a:extLst>
              <a:ext uri="{FF2B5EF4-FFF2-40B4-BE49-F238E27FC236}">
                <a16:creationId xmlns:a16="http://schemas.microsoft.com/office/drawing/2014/main" id="{56B5C38D-E0B0-48E1-91FE-33E12D2E7DCE}"/>
              </a:ext>
              <a:ext uri="{C183D7F6-B498-43B3-948B-1728B52AA6E4}">
                <adec:decorative xmlns:adec="http://schemas.microsoft.com/office/drawing/2017/decorative" val="1"/>
              </a:ext>
            </a:extLst>
          </p:cNvPr>
          <p:cNvSpPr/>
          <p:nvPr/>
        </p:nvSpPr>
        <p:spPr bwMode="auto">
          <a:xfrm>
            <a:off x="4274206"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1" name="Oval 40">
            <a:extLst>
              <a:ext uri="{FF2B5EF4-FFF2-40B4-BE49-F238E27FC236}">
                <a16:creationId xmlns:a16="http://schemas.microsoft.com/office/drawing/2014/main" id="{6688761D-FE27-4E13-AED2-5E12F94E83E7}"/>
              </a:ext>
              <a:ext uri="{C183D7F6-B498-43B3-948B-1728B52AA6E4}">
                <adec:decorative xmlns:adec="http://schemas.microsoft.com/office/drawing/2017/decorative" val="1"/>
              </a:ext>
            </a:extLst>
          </p:cNvPr>
          <p:cNvSpPr/>
          <p:nvPr/>
        </p:nvSpPr>
        <p:spPr bwMode="auto">
          <a:xfrm>
            <a:off x="8489902" y="5676978"/>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Oval 41">
            <a:extLst>
              <a:ext uri="{FF2B5EF4-FFF2-40B4-BE49-F238E27FC236}">
                <a16:creationId xmlns:a16="http://schemas.microsoft.com/office/drawing/2014/main" id="{9034CAED-EF8A-422A-A612-B7ADBEE2AA21}"/>
              </a:ext>
              <a:ext uri="{C183D7F6-B498-43B3-948B-1728B52AA6E4}">
                <adec:decorative xmlns:adec="http://schemas.microsoft.com/office/drawing/2017/decorative" val="1"/>
              </a:ext>
            </a:extLst>
          </p:cNvPr>
          <p:cNvSpPr/>
          <p:nvPr/>
        </p:nvSpPr>
        <p:spPr bwMode="auto">
          <a:xfrm>
            <a:off x="9515767" y="5677011"/>
            <a:ext cx="562116" cy="562219"/>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0" name="TextBox 49">
            <a:extLst>
              <a:ext uri="{FF2B5EF4-FFF2-40B4-BE49-F238E27FC236}">
                <a16:creationId xmlns:a16="http://schemas.microsoft.com/office/drawing/2014/main" id="{B5603CBB-090A-4EFF-AAA0-797EC0FF023E}"/>
              </a:ext>
            </a:extLst>
          </p:cNvPr>
          <p:cNvSpPr txBox="1"/>
          <p:nvPr/>
        </p:nvSpPr>
        <p:spPr>
          <a:xfrm>
            <a:off x="2460801" y="4950080"/>
            <a:ext cx="7472876" cy="476744"/>
          </a:xfrm>
          <a:prstGeom prst="rect">
            <a:avLst/>
          </a:prstGeom>
          <a:solidFill>
            <a:schemeClr val="bg1">
              <a:lumMod val="95000"/>
            </a:schemeClr>
          </a:solidFill>
          <a:ln/>
        </p:spPr>
        <p:style>
          <a:lnRef idx="3">
            <a:schemeClr val="lt1"/>
          </a:lnRef>
          <a:fillRef idx="1">
            <a:schemeClr val="accent3"/>
          </a:fillRef>
          <a:effectRef idx="1">
            <a:schemeClr val="accent3"/>
          </a:effectRef>
          <a:fontRef idx="minor">
            <a:schemeClr val="lt1"/>
          </a:fontRef>
        </p:style>
        <p:txBody>
          <a:bodyPr wrap="square" lIns="182880" tIns="146304" rIns="182880" bIns="146304" rtlCol="0" anchor="ctr" anchorCtr="0">
            <a:noAutofit/>
          </a:bodyPr>
          <a:lstStyle/>
          <a:p>
            <a:pPr algn="ctr"/>
            <a:r>
              <a:rPr lang="en-US" sz="1600" dirty="0">
                <a:solidFill>
                  <a:schemeClr val="tx1">
                    <a:lumMod val="65000"/>
                    <a:lumOff val="35000"/>
                  </a:schemeClr>
                </a:solidFill>
              </a:rPr>
              <a:t>Target any cloud, on-prem or both and deploy to the servers you need</a:t>
            </a:r>
            <a:endParaRPr lang="en-US" sz="1600" dirty="0">
              <a:solidFill>
                <a:schemeClr val="tx1">
                  <a:lumMod val="65000"/>
                  <a:lumOff val="35000"/>
                </a:schemeClr>
              </a:solidFill>
              <a:cs typeface="Segoe UI"/>
            </a:endParaRPr>
          </a:p>
        </p:txBody>
      </p:sp>
      <p:pic>
        <p:nvPicPr>
          <p:cNvPr id="15" name="Picture 16">
            <a:extLst>
              <a:ext uri="{FF2B5EF4-FFF2-40B4-BE49-F238E27FC236}">
                <a16:creationId xmlns:a16="http://schemas.microsoft.com/office/drawing/2014/main" id="{DEFB5DA7-C087-45EF-898F-DA05042F55D9}"/>
              </a:ext>
              <a:ext uri="{C183D7F6-B498-43B3-948B-1728B52AA6E4}">
                <adec:decorative xmlns:adec="http://schemas.microsoft.com/office/drawing/2017/decorative" val="1"/>
              </a:ext>
            </a:extLst>
          </p:cNvPr>
          <p:cNvPicPr>
            <a:picLocks noChangeAspect="1"/>
          </p:cNvPicPr>
          <p:nvPr/>
        </p:nvPicPr>
        <p:blipFill>
          <a:blip r:embed="rId14"/>
          <a:stretch>
            <a:fillRect/>
          </a:stretch>
        </p:blipFill>
        <p:spPr>
          <a:xfrm>
            <a:off x="5393112" y="5761153"/>
            <a:ext cx="445040" cy="378824"/>
          </a:xfrm>
          <a:prstGeom prst="rect">
            <a:avLst/>
          </a:prstGeom>
        </p:spPr>
      </p:pic>
      <p:pic>
        <p:nvPicPr>
          <p:cNvPr id="4" name="Picture 12">
            <a:extLst>
              <a:ext uri="{FF2B5EF4-FFF2-40B4-BE49-F238E27FC236}">
                <a16:creationId xmlns:a16="http://schemas.microsoft.com/office/drawing/2014/main" id="{E7612AD7-D214-4247-B28A-7A622386C505}"/>
              </a:ext>
              <a:ext uri="{C183D7F6-B498-43B3-948B-1728B52AA6E4}">
                <adec:decorative xmlns:adec="http://schemas.microsoft.com/office/drawing/2017/decorative" val="1"/>
              </a:ext>
            </a:extLst>
          </p:cNvPr>
          <p:cNvPicPr>
            <a:picLocks noChangeAspect="1"/>
          </p:cNvPicPr>
          <p:nvPr/>
        </p:nvPicPr>
        <p:blipFill>
          <a:blip r:embed="rId15"/>
          <a:stretch>
            <a:fillRect/>
          </a:stretch>
        </p:blipFill>
        <p:spPr>
          <a:xfrm>
            <a:off x="2203875" y="5787248"/>
            <a:ext cx="566712" cy="280949"/>
          </a:xfrm>
          <a:prstGeom prst="rect">
            <a:avLst/>
          </a:prstGeom>
        </p:spPr>
      </p:pic>
      <p:pic>
        <p:nvPicPr>
          <p:cNvPr id="17" name="Picture 18">
            <a:extLst>
              <a:ext uri="{FF2B5EF4-FFF2-40B4-BE49-F238E27FC236}">
                <a16:creationId xmlns:a16="http://schemas.microsoft.com/office/drawing/2014/main" id="{F3DE42DE-AAE9-4458-BD46-A0C6C9DD9A32}"/>
              </a:ext>
              <a:ext uri="{C183D7F6-B498-43B3-948B-1728B52AA6E4}">
                <adec:decorative xmlns:adec="http://schemas.microsoft.com/office/drawing/2017/decorative" val="1"/>
              </a:ext>
            </a:extLst>
          </p:cNvPr>
          <p:cNvPicPr>
            <a:picLocks noChangeAspect="1"/>
          </p:cNvPicPr>
          <p:nvPr/>
        </p:nvPicPr>
        <p:blipFill>
          <a:blip r:embed="rId16"/>
          <a:stretch>
            <a:fillRect/>
          </a:stretch>
        </p:blipFill>
        <p:spPr>
          <a:xfrm>
            <a:off x="3181912" y="5748160"/>
            <a:ext cx="752624" cy="368949"/>
          </a:xfrm>
          <a:prstGeom prst="rect">
            <a:avLst/>
          </a:prstGeom>
        </p:spPr>
      </p:pic>
      <p:pic>
        <p:nvPicPr>
          <p:cNvPr id="21" name="Picture 21">
            <a:extLst>
              <a:ext uri="{FF2B5EF4-FFF2-40B4-BE49-F238E27FC236}">
                <a16:creationId xmlns:a16="http://schemas.microsoft.com/office/drawing/2014/main" id="{94A51B68-C1A1-4FE6-ACC2-57F59138F6F2}"/>
              </a:ext>
              <a:ext uri="{C183D7F6-B498-43B3-948B-1728B52AA6E4}">
                <adec:decorative xmlns:adec="http://schemas.microsoft.com/office/drawing/2017/decorative" val="1"/>
              </a:ext>
            </a:extLst>
          </p:cNvPr>
          <p:cNvPicPr>
            <a:picLocks noChangeAspect="1"/>
          </p:cNvPicPr>
          <p:nvPr/>
        </p:nvPicPr>
        <p:blipFill>
          <a:blip r:embed="rId17"/>
          <a:stretch>
            <a:fillRect/>
          </a:stretch>
        </p:blipFill>
        <p:spPr>
          <a:xfrm>
            <a:off x="4164836" y="5585533"/>
            <a:ext cx="777085" cy="757343"/>
          </a:xfrm>
          <a:prstGeom prst="rect">
            <a:avLst/>
          </a:prstGeom>
        </p:spPr>
      </p:pic>
      <p:pic>
        <p:nvPicPr>
          <p:cNvPr id="25" name="Picture 25">
            <a:extLst>
              <a:ext uri="{FF2B5EF4-FFF2-40B4-BE49-F238E27FC236}">
                <a16:creationId xmlns:a16="http://schemas.microsoft.com/office/drawing/2014/main" id="{6CD3AC8B-6B2D-4217-AEB0-65E4FF73BAA9}"/>
              </a:ext>
              <a:ext uri="{C183D7F6-B498-43B3-948B-1728B52AA6E4}">
                <adec:decorative xmlns:adec="http://schemas.microsoft.com/office/drawing/2017/decorative" val="1"/>
              </a:ext>
            </a:extLst>
          </p:cNvPr>
          <p:cNvPicPr>
            <a:picLocks noChangeAspect="1"/>
          </p:cNvPicPr>
          <p:nvPr/>
        </p:nvPicPr>
        <p:blipFill>
          <a:blip r:embed="rId18"/>
          <a:stretch>
            <a:fillRect/>
          </a:stretch>
        </p:blipFill>
        <p:spPr>
          <a:xfrm>
            <a:off x="6228493" y="5635853"/>
            <a:ext cx="835795" cy="603195"/>
          </a:xfrm>
          <a:prstGeom prst="rect">
            <a:avLst/>
          </a:prstGeom>
        </p:spPr>
      </p:pic>
      <p:pic>
        <p:nvPicPr>
          <p:cNvPr id="27" name="Picture 27">
            <a:extLst>
              <a:ext uri="{FF2B5EF4-FFF2-40B4-BE49-F238E27FC236}">
                <a16:creationId xmlns:a16="http://schemas.microsoft.com/office/drawing/2014/main" id="{A59019A6-5EF4-41C1-8A34-683F5AC813B7}"/>
              </a:ext>
              <a:ext uri="{C183D7F6-B498-43B3-948B-1728B52AA6E4}">
                <adec:decorative xmlns:adec="http://schemas.microsoft.com/office/drawing/2017/decorative" val="1"/>
              </a:ext>
            </a:extLst>
          </p:cNvPr>
          <p:cNvPicPr>
            <a:picLocks noChangeAspect="1"/>
          </p:cNvPicPr>
          <p:nvPr/>
        </p:nvPicPr>
        <p:blipFill>
          <a:blip r:embed="rId19"/>
          <a:stretch>
            <a:fillRect/>
          </a:stretch>
        </p:blipFill>
        <p:spPr>
          <a:xfrm>
            <a:off x="7548839" y="5815319"/>
            <a:ext cx="302523" cy="282889"/>
          </a:xfrm>
          <a:prstGeom prst="rect">
            <a:avLst/>
          </a:prstGeom>
        </p:spPr>
      </p:pic>
      <p:pic>
        <p:nvPicPr>
          <p:cNvPr id="29" name="Picture 29">
            <a:extLst>
              <a:ext uri="{FF2B5EF4-FFF2-40B4-BE49-F238E27FC236}">
                <a16:creationId xmlns:a16="http://schemas.microsoft.com/office/drawing/2014/main" id="{689B43BE-2A83-4A8B-9ACF-AFD26867169A}"/>
              </a:ext>
              <a:ext uri="{C183D7F6-B498-43B3-948B-1728B52AA6E4}">
                <adec:decorative xmlns:adec="http://schemas.microsoft.com/office/drawing/2017/decorative" val="1"/>
              </a:ext>
            </a:extLst>
          </p:cNvPr>
          <p:cNvPicPr>
            <a:picLocks noChangeAspect="1"/>
          </p:cNvPicPr>
          <p:nvPr/>
        </p:nvPicPr>
        <p:blipFill>
          <a:blip r:embed="rId20"/>
          <a:stretch>
            <a:fillRect/>
          </a:stretch>
        </p:blipFill>
        <p:spPr>
          <a:xfrm>
            <a:off x="8595337" y="5766426"/>
            <a:ext cx="361232" cy="356259"/>
          </a:xfrm>
          <a:prstGeom prst="rect">
            <a:avLst/>
          </a:prstGeom>
        </p:spPr>
      </p:pic>
      <p:pic>
        <p:nvPicPr>
          <p:cNvPr id="31" name="Picture 31">
            <a:extLst>
              <a:ext uri="{FF2B5EF4-FFF2-40B4-BE49-F238E27FC236}">
                <a16:creationId xmlns:a16="http://schemas.microsoft.com/office/drawing/2014/main" id="{CA3A323C-4101-436E-9E5C-0BD67F8E0D09}"/>
              </a:ext>
              <a:ext uri="{C183D7F6-B498-43B3-948B-1728B52AA6E4}">
                <adec:decorative xmlns:adec="http://schemas.microsoft.com/office/drawing/2017/decorative" val="1"/>
              </a:ext>
            </a:extLst>
          </p:cNvPr>
          <p:cNvPicPr>
            <a:picLocks noChangeAspect="1"/>
          </p:cNvPicPr>
          <p:nvPr/>
        </p:nvPicPr>
        <p:blipFill>
          <a:blip r:embed="rId21"/>
          <a:stretch>
            <a:fillRect/>
          </a:stretch>
        </p:blipFill>
        <p:spPr>
          <a:xfrm>
            <a:off x="9633230" y="5748339"/>
            <a:ext cx="320041" cy="402342"/>
          </a:xfrm>
          <a:prstGeom prst="rect">
            <a:avLst/>
          </a:prstGeom>
        </p:spPr>
      </p:pic>
    </p:spTree>
    <p:extLst>
      <p:ext uri="{BB962C8B-B14F-4D97-AF65-F5344CB8AC3E}">
        <p14:creationId xmlns:p14="http://schemas.microsoft.com/office/powerpoint/2010/main" val="196288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A5BB652-4A6F-4008-A642-877EE0BDC235}"/>
              </a:ext>
            </a:extLst>
          </p:cNvPr>
          <p:cNvSpPr>
            <a:spLocks noGrp="1"/>
          </p:cNvSpPr>
          <p:nvPr>
            <p:ph type="title"/>
          </p:nvPr>
        </p:nvSpPr>
        <p:spPr/>
        <p:txBody>
          <a:bodyPr/>
          <a:lstStyle/>
          <a:p>
            <a:r>
              <a:rPr lang="en-GB" dirty="0"/>
              <a:t>Azure DevOps Services Pricing</a:t>
            </a:r>
            <a:endParaRPr lang="en-US" dirty="0"/>
          </a:p>
        </p:txBody>
      </p:sp>
      <p:sp>
        <p:nvSpPr>
          <p:cNvPr id="8" name="Text Placeholder 7">
            <a:extLst>
              <a:ext uri="{FF2B5EF4-FFF2-40B4-BE49-F238E27FC236}">
                <a16:creationId xmlns:a16="http://schemas.microsoft.com/office/drawing/2014/main" id="{D8EC850E-39EE-4123-BC22-590D8B24A538}"/>
              </a:ext>
            </a:extLst>
          </p:cNvPr>
          <p:cNvSpPr>
            <a:spLocks noGrp="1"/>
          </p:cNvSpPr>
          <p:nvPr>
            <p:ph type="body" sz="quarter" idx="11"/>
          </p:nvPr>
        </p:nvSpPr>
        <p:spPr>
          <a:xfrm>
            <a:off x="434975" y="1765282"/>
            <a:ext cx="3701411" cy="4193558"/>
          </a:xfrm>
          <a:ln>
            <a:solidFill>
              <a:srgbClr val="0078D7"/>
            </a:solidFill>
          </a:ln>
        </p:spPr>
        <p:txBody>
          <a:bodyPr lIns="108000" tIns="144000" rIns="108000"/>
          <a:lstStyle/>
          <a:p>
            <a:r>
              <a:rPr lang="en-GB" sz="3600" b="0" dirty="0">
                <a:latin typeface="+mj-lt"/>
              </a:rPr>
              <a:t>Free</a:t>
            </a:r>
            <a:endParaRPr lang="en-GB" b="0" dirty="0">
              <a:latin typeface="+mj-lt"/>
            </a:endParaRPr>
          </a:p>
          <a:p>
            <a:r>
              <a:rPr lang="en-GB" b="0" dirty="0">
                <a:solidFill>
                  <a:schemeClr val="tx1"/>
                </a:solidFill>
                <a:latin typeface="+mj-lt"/>
              </a:rPr>
              <a:t>Unlimited users and build time</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10 parallel jobs with unlimited minutes for CI/CD </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public Git repos</a:t>
            </a:r>
          </a:p>
        </p:txBody>
      </p:sp>
      <p:sp>
        <p:nvSpPr>
          <p:cNvPr id="9" name="Text Placeholder 8">
            <a:extLst>
              <a:ext uri="{FF2B5EF4-FFF2-40B4-BE49-F238E27FC236}">
                <a16:creationId xmlns:a16="http://schemas.microsoft.com/office/drawing/2014/main" id="{BC95CD00-72D7-401E-AA4E-E09F426C72DD}"/>
              </a:ext>
            </a:extLst>
          </p:cNvPr>
          <p:cNvSpPr>
            <a:spLocks noGrp="1"/>
          </p:cNvSpPr>
          <p:nvPr>
            <p:ph type="body" sz="quarter" idx="12"/>
          </p:nvPr>
        </p:nvSpPr>
        <p:spPr>
          <a:xfrm>
            <a:off x="4367211" y="1765282"/>
            <a:ext cx="3695700" cy="4193558"/>
          </a:xfrm>
          <a:ln>
            <a:solidFill>
              <a:srgbClr val="0078D7"/>
            </a:solidFill>
          </a:ln>
        </p:spPr>
        <p:txBody>
          <a:bodyPr vert="horz" wrap="square" lIns="108000" tIns="144000" rIns="108000" bIns="0" rtlCol="0" anchor="t">
            <a:noAutofit/>
          </a:bodyPr>
          <a:lstStyle/>
          <a:p>
            <a:r>
              <a:rPr lang="en-GB" sz="3600" b="0" dirty="0">
                <a:latin typeface="+mj-lt"/>
              </a:rPr>
              <a:t>Free</a:t>
            </a:r>
          </a:p>
          <a:p>
            <a:r>
              <a:rPr lang="en-GB" b="0" dirty="0">
                <a:solidFill>
                  <a:schemeClr val="tx1"/>
                </a:solidFill>
                <a:latin typeface="+mj-lt"/>
              </a:rPr>
              <a:t>Start free with up to 5 users</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 </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private Git repos </a:t>
            </a:r>
            <a:endParaRPr lang="en-GB" b="0" dirty="0">
              <a:solidFill>
                <a:schemeClr val="tx1"/>
              </a:solidFill>
              <a:cs typeface="Segoe UI"/>
            </a:endParaRPr>
          </a:p>
          <a:p>
            <a:pPr marL="177800" indent="-177800">
              <a:buFont typeface="Arial" panose="020B0604020202020204" pitchFamily="34" charset="0"/>
              <a:buChar char="•"/>
            </a:pPr>
            <a:r>
              <a:rPr lang="en-GB" b="0" dirty="0">
                <a:solidFill>
                  <a:schemeClr val="tx1"/>
                </a:solidFill>
                <a:latin typeface="+mj-lt"/>
              </a:rPr>
              <a:t>Azure </a:t>
            </a:r>
            <a:r>
              <a:rPr lang="en-GB" b="0" dirty="0" err="1">
                <a:solidFill>
                  <a:schemeClr val="tx1"/>
                </a:solidFill>
                <a:latin typeface="+mj-lt"/>
              </a:rPr>
              <a:t>Artifacts</a:t>
            </a:r>
            <a:r>
              <a:rPr lang="en-GB" b="0" dirty="0">
                <a:solidFill>
                  <a:schemeClr val="tx1"/>
                </a:solidFill>
              </a:rPr>
              <a:t>: package management</a:t>
            </a:r>
          </a:p>
          <a:p>
            <a:pPr marL="177800" indent="-177800">
              <a:buFont typeface="Arial" panose="020B0604020202020204" pitchFamily="34" charset="0"/>
              <a:buChar char="•"/>
            </a:pPr>
            <a:r>
              <a:rPr lang="en-GB" b="0" dirty="0">
                <a:solidFill>
                  <a:schemeClr val="tx1"/>
                </a:solidFill>
                <a:cs typeface="Segoe UI"/>
              </a:rPr>
              <a:t>Load testing (20,000 VUMs/month)</a:t>
            </a:r>
            <a:endParaRPr lang="en-GB" b="0" dirty="0">
              <a:solidFill>
                <a:schemeClr val="tx1"/>
              </a:solidFill>
            </a:endParaRPr>
          </a:p>
          <a:p>
            <a:pPr marL="177800" indent="-177800">
              <a:buFont typeface="Arial" panose="020B0604020202020204" pitchFamily="34" charset="0"/>
              <a:buChar char="•"/>
            </a:pPr>
            <a:r>
              <a:rPr lang="en-GB" b="0" dirty="0">
                <a:solidFill>
                  <a:schemeClr val="tx1"/>
                </a:solidFill>
              </a:rPr>
              <a:t>Unlimited stakeholders</a:t>
            </a:r>
            <a:endParaRPr lang="en-US" dirty="0">
              <a:solidFill>
                <a:schemeClr val="tx1"/>
              </a:solidFill>
            </a:endParaRPr>
          </a:p>
        </p:txBody>
      </p:sp>
      <p:sp>
        <p:nvSpPr>
          <p:cNvPr id="10" name="Text Placeholder 9">
            <a:extLst>
              <a:ext uri="{FF2B5EF4-FFF2-40B4-BE49-F238E27FC236}">
                <a16:creationId xmlns:a16="http://schemas.microsoft.com/office/drawing/2014/main" id="{225BFB01-35A4-4A86-B913-ABC9B4604040}"/>
              </a:ext>
            </a:extLst>
          </p:cNvPr>
          <p:cNvSpPr>
            <a:spLocks noGrp="1"/>
          </p:cNvSpPr>
          <p:nvPr>
            <p:ph type="body" sz="quarter" idx="13"/>
          </p:nvPr>
        </p:nvSpPr>
        <p:spPr>
          <a:xfrm>
            <a:off x="8297546" y="1765285"/>
            <a:ext cx="3695700" cy="4193558"/>
          </a:xfrm>
          <a:ln>
            <a:solidFill>
              <a:srgbClr val="0078D7"/>
            </a:solidFill>
          </a:ln>
        </p:spPr>
        <p:txBody>
          <a:bodyPr vert="horz" wrap="square" lIns="108000" tIns="144000" rIns="108000" bIns="0" rtlCol="0" anchor="t">
            <a:noAutofit/>
          </a:bodyPr>
          <a:lstStyle/>
          <a:p>
            <a:r>
              <a:rPr lang="en-GB" sz="2800" b="0" dirty="0">
                <a:latin typeface="+mj-lt"/>
              </a:rPr>
              <a:t>Starts at </a:t>
            </a:r>
            <a:r>
              <a:rPr lang="en-GB" sz="3600" b="0" dirty="0">
                <a:latin typeface="+mj-lt"/>
              </a:rPr>
              <a:t>$6</a:t>
            </a:r>
            <a:r>
              <a:rPr lang="en-GB" b="0" dirty="0">
                <a:latin typeface="+mj-lt"/>
              </a:rPr>
              <a:t> </a:t>
            </a:r>
            <a:br>
              <a:rPr lang="en-GB" b="0" dirty="0">
                <a:latin typeface="+mj-lt"/>
                <a:cs typeface="Segoe UI Semibold"/>
              </a:rPr>
            </a:br>
            <a:r>
              <a:rPr lang="en-GB" b="0" dirty="0">
                <a:latin typeface="+mj-lt"/>
              </a:rPr>
              <a:t>per user, per month for Boards &amp; Repos*</a:t>
            </a:r>
          </a:p>
          <a:p>
            <a:r>
              <a:rPr lang="en-GB" b="0" dirty="0">
                <a:solidFill>
                  <a:schemeClr val="tx1"/>
                </a:solidFill>
              </a:rPr>
              <a:t>Easy pricing that grows with your team</a:t>
            </a:r>
          </a:p>
          <a:p>
            <a:pPr marL="177800" indent="-177800">
              <a:buFont typeface="Arial" panose="020B0604020202020204" pitchFamily="34" charset="0"/>
              <a:buChar char="•"/>
            </a:pPr>
            <a:r>
              <a:rPr lang="en-GB" b="0" dirty="0">
                <a:solidFill>
                  <a:schemeClr val="tx1"/>
                </a:solidFill>
                <a:latin typeface="+mj-lt"/>
              </a:rPr>
              <a:t>Azure Pipelines: </a:t>
            </a:r>
            <a:r>
              <a:rPr lang="en-GB" b="0" dirty="0">
                <a:solidFill>
                  <a:schemeClr val="tx1"/>
                </a:solidFill>
              </a:rPr>
              <a:t>Run 1 Microsoft-hosted job for 1,800 minutes per month and 1 self-hosted job for any amount of time</a:t>
            </a:r>
          </a:p>
          <a:p>
            <a:pPr marL="177800" indent="-177800">
              <a:buFont typeface="Arial" panose="020B0604020202020204" pitchFamily="34" charset="0"/>
              <a:buChar char="•"/>
            </a:pPr>
            <a:r>
              <a:rPr lang="en-GB" b="0" dirty="0">
                <a:solidFill>
                  <a:schemeClr val="tx1"/>
                </a:solidFill>
                <a:latin typeface="+mj-lt"/>
              </a:rPr>
              <a:t>Azure Boards: </a:t>
            </a:r>
            <a:r>
              <a:rPr lang="en-GB" b="0" dirty="0">
                <a:solidFill>
                  <a:schemeClr val="tx1"/>
                </a:solidFill>
              </a:rPr>
              <a:t>Work item tracking and Kanban boards </a:t>
            </a:r>
          </a:p>
          <a:p>
            <a:pPr marL="177800" indent="-177800">
              <a:buFont typeface="Arial" panose="020B0604020202020204" pitchFamily="34" charset="0"/>
              <a:buChar char="•"/>
            </a:pPr>
            <a:r>
              <a:rPr lang="en-GB" b="0" dirty="0">
                <a:solidFill>
                  <a:schemeClr val="tx1"/>
                </a:solidFill>
                <a:latin typeface="+mj-lt"/>
              </a:rPr>
              <a:t>Azure Repos: </a:t>
            </a:r>
            <a:r>
              <a:rPr lang="en-GB" b="0" dirty="0">
                <a:solidFill>
                  <a:schemeClr val="tx1"/>
                </a:solidFill>
              </a:rPr>
              <a:t>Unlimited private Git repos </a:t>
            </a:r>
            <a:endParaRPr lang="en-GB" b="0" dirty="0">
              <a:solidFill>
                <a:schemeClr val="tx1"/>
              </a:solidFill>
              <a:cs typeface="Segoe UI"/>
            </a:endParaRPr>
          </a:p>
          <a:p>
            <a:pPr marL="177800" indent="-177800">
              <a:buFont typeface="Arial" panose="020B0604020202020204" pitchFamily="34" charset="0"/>
              <a:buChar char="•"/>
            </a:pPr>
            <a:r>
              <a:rPr lang="en-GB" b="0" dirty="0">
                <a:solidFill>
                  <a:schemeClr val="tx1"/>
                </a:solidFill>
                <a:latin typeface="+mj-lt"/>
              </a:rPr>
              <a:t>Azure </a:t>
            </a:r>
            <a:r>
              <a:rPr lang="en-GB" b="0" err="1">
                <a:solidFill>
                  <a:schemeClr val="tx1"/>
                </a:solidFill>
                <a:latin typeface="+mj-lt"/>
              </a:rPr>
              <a:t>Artifacts</a:t>
            </a:r>
            <a:r>
              <a:rPr lang="en-GB" b="0" dirty="0">
                <a:solidFill>
                  <a:schemeClr val="tx1"/>
                </a:solidFill>
              </a:rPr>
              <a:t>: package management</a:t>
            </a:r>
            <a:endParaRPr lang="en-GB" b="0" dirty="0">
              <a:solidFill>
                <a:schemeClr val="tx1"/>
              </a:solidFill>
              <a:cs typeface="Segoe UI"/>
            </a:endParaRPr>
          </a:p>
          <a:p>
            <a:pPr marL="177800" indent="-177800">
              <a:buFont typeface="Arial" panose="020B0604020202020204" pitchFamily="34" charset="0"/>
              <a:buChar char="•"/>
            </a:pPr>
            <a:r>
              <a:rPr lang="en-GB" b="0" dirty="0">
                <a:solidFill>
                  <a:schemeClr val="tx1"/>
                </a:solidFill>
                <a:cs typeface="Segoe UI"/>
              </a:rPr>
              <a:t>Load testing (20,000 VUMs/month)</a:t>
            </a:r>
          </a:p>
          <a:p>
            <a:pPr marL="177800" indent="-177800">
              <a:buFont typeface="Arial" panose="020B0604020202020204" pitchFamily="34" charset="0"/>
              <a:buChar char="•"/>
            </a:pPr>
            <a:r>
              <a:rPr lang="en-GB" b="0" dirty="0">
                <a:solidFill>
                  <a:schemeClr val="tx1"/>
                </a:solidFill>
              </a:rPr>
              <a:t>Unlimited stakeholders</a:t>
            </a:r>
            <a:endParaRPr lang="en-GB" dirty="0">
              <a:solidFill>
                <a:schemeClr val="tx1"/>
              </a:solidFill>
            </a:endParaRPr>
          </a:p>
          <a:p>
            <a:pPr marL="177800" indent="-177800">
              <a:buFont typeface="Arial" panose="020B0604020202020204" pitchFamily="34" charset="0"/>
              <a:buChar char="•"/>
            </a:pPr>
            <a:r>
              <a:rPr lang="en-GB" b="0" dirty="0">
                <a:solidFill>
                  <a:schemeClr val="tx1"/>
                </a:solidFill>
              </a:rPr>
              <a:t>Visual Studio </a:t>
            </a:r>
            <a:r>
              <a:rPr lang="en-GB" b="0" dirty="0">
                <a:solidFill>
                  <a:schemeClr val="tx1"/>
                </a:solidFill>
                <a:cs typeface="Segoe UI"/>
              </a:rPr>
              <a:t>subscribers included free</a:t>
            </a:r>
            <a:endParaRPr lang="en-GB">
              <a:solidFill>
                <a:schemeClr val="tx1"/>
              </a:solidFill>
              <a:cs typeface="Segoe UI"/>
            </a:endParaRPr>
          </a:p>
        </p:txBody>
      </p:sp>
      <p:sp>
        <p:nvSpPr>
          <p:cNvPr id="11" name="Text Placeholder 3">
            <a:extLst>
              <a:ext uri="{FF2B5EF4-FFF2-40B4-BE49-F238E27FC236}">
                <a16:creationId xmlns:a16="http://schemas.microsoft.com/office/drawing/2014/main" id="{E4B6FF20-32E5-4D45-B42F-6581705FC5C0}"/>
              </a:ext>
            </a:extLst>
          </p:cNvPr>
          <p:cNvSpPr txBox="1">
            <a:spLocks/>
          </p:cNvSpPr>
          <p:nvPr/>
        </p:nvSpPr>
        <p:spPr>
          <a:xfrm>
            <a:off x="1016864" y="6100468"/>
            <a:ext cx="7837203" cy="769441"/>
          </a:xfrm>
          <a:prstGeom prst="rect">
            <a:avLst/>
          </a:prstGeom>
        </p:spPr>
        <p:txBody>
          <a:bodyPr vert="horz" wrap="square" lIns="0" tIns="0" rIns="0" bIns="0" rtlCol="0" anchor="ctr" anchorCtr="0">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2000" b="1" i="0" u="none" strike="noStrike" kern="1200" cap="none" spc="0" normalizeH="0" baseline="0" noProof="0" dirty="0">
                <a:ln>
                  <a:noFill/>
                </a:ln>
                <a:solidFill>
                  <a:schemeClr val="tx2"/>
                </a:solidFill>
                <a:effectLst/>
                <a:uLnTx/>
                <a:uFillTx/>
                <a:latin typeface="Segoe UI Semibold" panose="020B0702040204020203" pitchFamily="34" charset="0"/>
                <a:ea typeface="+mn-ea"/>
                <a:cs typeface="Segoe UI Semibold" panose="020B0702040204020203" pitchFamily="34" charset="0"/>
              </a:rPr>
              <a:t>https://azure.</a:t>
            </a:r>
            <a:r>
              <a:rPr lang="en-US" sz="2000" b="1" dirty="0">
                <a:solidFill>
                  <a:schemeClr val="tx2"/>
                </a:solidFill>
                <a:latin typeface="Segoe UI Semibold" panose="020B0702040204020203" pitchFamily="34" charset="0"/>
                <a:cs typeface="Segoe UI Semibold" panose="020B0702040204020203" pitchFamily="34" charset="0"/>
              </a:rPr>
              <a:t>com/pricing/details/</a:t>
            </a:r>
            <a:r>
              <a:rPr lang="en-US" sz="2000" b="1" dirty="0" err="1">
                <a:solidFill>
                  <a:schemeClr val="tx2"/>
                </a:solidFill>
                <a:latin typeface="Segoe UI Semibold" panose="020B0702040204020203" pitchFamily="34" charset="0"/>
                <a:cs typeface="Segoe UI Semibold" panose="020B0702040204020203" pitchFamily="34" charset="0"/>
              </a:rPr>
              <a:t>devops</a:t>
            </a:r>
            <a:r>
              <a:rPr lang="en-US" sz="2000" b="1" dirty="0">
                <a:solidFill>
                  <a:schemeClr val="tx2"/>
                </a:solidFill>
                <a:latin typeface="Segoe UI Semibold" panose="020B0702040204020203" pitchFamily="34" charset="0"/>
                <a:cs typeface="Segoe UI Semibold" panose="020B0702040204020203" pitchFamily="34" charset="0"/>
              </a:rPr>
              <a:t>/</a:t>
            </a:r>
          </a:p>
        </p:txBody>
      </p:sp>
      <p:sp>
        <p:nvSpPr>
          <p:cNvPr id="12" name="Oval 11">
            <a:extLst>
              <a:ext uri="{FF2B5EF4-FFF2-40B4-BE49-F238E27FC236}">
                <a16:creationId xmlns:a16="http://schemas.microsoft.com/office/drawing/2014/main" id="{BA978923-FCF4-4D9A-A1A9-005ED7447AEC}"/>
              </a:ext>
              <a:ext uri="{C183D7F6-B498-43B3-948B-1728B52AA6E4}">
                <adec:decorative xmlns:adec="http://schemas.microsoft.com/office/drawing/2017/decorative" val="1"/>
              </a:ext>
            </a:extLst>
          </p:cNvPr>
          <p:cNvSpPr/>
          <p:nvPr/>
        </p:nvSpPr>
        <p:spPr bwMode="auto">
          <a:xfrm>
            <a:off x="434975" y="6270958"/>
            <a:ext cx="428462" cy="428460"/>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
        <p:nvSpPr>
          <p:cNvPr id="13" name="Rectangle 12">
            <a:extLst>
              <a:ext uri="{FF2B5EF4-FFF2-40B4-BE49-F238E27FC236}">
                <a16:creationId xmlns:a16="http://schemas.microsoft.com/office/drawing/2014/main" id="{97F266F3-171B-4C9C-A00C-EF47AFDA9B3F}"/>
              </a:ext>
            </a:extLst>
          </p:cNvPr>
          <p:cNvSpPr/>
          <p:nvPr/>
        </p:nvSpPr>
        <p:spPr bwMode="auto">
          <a:xfrm>
            <a:off x="434975"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Open Source Projects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4" name="Rectangle 13">
            <a:extLst>
              <a:ext uri="{FF2B5EF4-FFF2-40B4-BE49-F238E27FC236}">
                <a16:creationId xmlns:a16="http://schemas.microsoft.com/office/drawing/2014/main" id="{6A327202-8320-44DE-B4D7-91DCD492B923}"/>
              </a:ext>
            </a:extLst>
          </p:cNvPr>
          <p:cNvSpPr/>
          <p:nvPr/>
        </p:nvSpPr>
        <p:spPr bwMode="auto">
          <a:xfrm>
            <a:off x="4363401"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Small Teams</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5" name="Rectangle 14">
            <a:extLst>
              <a:ext uri="{FF2B5EF4-FFF2-40B4-BE49-F238E27FC236}">
                <a16:creationId xmlns:a16="http://schemas.microsoft.com/office/drawing/2014/main" id="{2D881E03-0C9F-483E-95A3-3B690397951C}"/>
              </a:ext>
            </a:extLst>
          </p:cNvPr>
          <p:cNvSpPr/>
          <p:nvPr/>
        </p:nvSpPr>
        <p:spPr bwMode="auto">
          <a:xfrm>
            <a:off x="8298180" y="1312800"/>
            <a:ext cx="3703320" cy="452483"/>
          </a:xfrm>
          <a:prstGeom prst="rect">
            <a:avLst/>
          </a:prstGeom>
          <a:solidFill>
            <a:schemeClr val="accent1"/>
          </a:solidFill>
          <a:ln>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932472" fontAlgn="base">
              <a:lnSpc>
                <a:spcPct val="90000"/>
              </a:lnSpc>
              <a:spcBef>
                <a:spcPct val="0"/>
              </a:spcBef>
              <a:spcAft>
                <a:spcPct val="0"/>
              </a:spcAft>
            </a:pPr>
            <a:r>
              <a:rPr lang="en-GB" sz="2000" dirty="0">
                <a:gradFill>
                  <a:gsLst>
                    <a:gs pos="0">
                      <a:srgbClr val="FFFFFF"/>
                    </a:gs>
                    <a:gs pos="100000">
                      <a:srgbClr val="FFFFFF"/>
                    </a:gs>
                  </a:gsLst>
                  <a:lin ang="5400000" scaled="0"/>
                </a:gradFill>
                <a:latin typeface="+mj-lt"/>
                <a:ea typeface="Segoe UI" pitchFamily="34" charset="0"/>
                <a:cs typeface="Segoe UI" pitchFamily="34" charset="0"/>
              </a:rPr>
              <a:t>Teams of any size</a:t>
            </a:r>
            <a:endParaRPr lang="en-US" sz="2000" dirty="0" err="1">
              <a:gradFill>
                <a:gsLst>
                  <a:gs pos="0">
                    <a:srgbClr val="FFFFFF"/>
                  </a:gs>
                  <a:gs pos="100000">
                    <a:srgbClr val="FFFFFF"/>
                  </a:gs>
                </a:gsLst>
                <a:lin ang="5400000" scaled="0"/>
              </a:gradFill>
              <a:latin typeface="+mj-lt"/>
              <a:ea typeface="Segoe UI" pitchFamily="34" charset="0"/>
              <a:cs typeface="Segoe UI" pitchFamily="34" charset="0"/>
            </a:endParaRPr>
          </a:p>
        </p:txBody>
      </p:sp>
      <p:sp>
        <p:nvSpPr>
          <p:cNvPr id="16" name="Rectangle 15">
            <a:extLst>
              <a:ext uri="{FF2B5EF4-FFF2-40B4-BE49-F238E27FC236}">
                <a16:creationId xmlns:a16="http://schemas.microsoft.com/office/drawing/2014/main" id="{7033B838-861D-465E-A8CD-E5E20FDD5D65}"/>
              </a:ext>
            </a:extLst>
          </p:cNvPr>
          <p:cNvSpPr/>
          <p:nvPr/>
        </p:nvSpPr>
        <p:spPr>
          <a:xfrm>
            <a:off x="8382910" y="6079598"/>
            <a:ext cx="3695700" cy="646331"/>
          </a:xfrm>
          <a:prstGeom prst="rect">
            <a:avLst/>
          </a:prstGeom>
        </p:spPr>
        <p:txBody>
          <a:bodyPr wrap="square" lIns="0" tIns="0" rIns="0" bIns="0">
            <a:spAutoFit/>
          </a:bodyPr>
          <a:lstStyle/>
          <a:p>
            <a:r>
              <a:rPr lang="en-GB" sz="1050" dirty="0"/>
              <a:t>5 Boards &amp; Repos users and 5 </a:t>
            </a:r>
            <a:r>
              <a:rPr lang="en-GB" sz="1050" dirty="0" err="1"/>
              <a:t>Artifacts</a:t>
            </a:r>
            <a:r>
              <a:rPr lang="en-GB" sz="1050" dirty="0"/>
              <a:t> users free. Pipelines with unlimited minutes, Test Plans users and additional </a:t>
            </a:r>
            <a:r>
              <a:rPr lang="en-GB" sz="1050" dirty="0" err="1"/>
              <a:t>Artifacts</a:t>
            </a:r>
            <a:r>
              <a:rPr lang="en-GB" sz="1050" dirty="0"/>
              <a:t> users also available. Please see the Azure pricing calculator for details. </a:t>
            </a:r>
            <a:endParaRPr lang="en-US" sz="1050" dirty="0"/>
          </a:p>
        </p:txBody>
      </p:sp>
      <p:sp>
        <p:nvSpPr>
          <p:cNvPr id="17" name="TextBox 16">
            <a:extLst>
              <a:ext uri="{FF2B5EF4-FFF2-40B4-BE49-F238E27FC236}">
                <a16:creationId xmlns:a16="http://schemas.microsoft.com/office/drawing/2014/main" id="{1CE16299-AF3F-494A-A517-CA1BBA39DDAB}"/>
              </a:ext>
            </a:extLst>
          </p:cNvPr>
          <p:cNvSpPr txBox="1"/>
          <p:nvPr/>
        </p:nvSpPr>
        <p:spPr>
          <a:xfrm>
            <a:off x="8062911" y="5923676"/>
            <a:ext cx="454292" cy="517065"/>
          </a:xfrm>
          <a:prstGeom prst="rect">
            <a:avLst/>
          </a:prstGeom>
          <a:noFill/>
        </p:spPr>
        <p:txBody>
          <a:bodyPr wrap="none" lIns="182880" tIns="146304" rIns="182880" bIns="146304" rtlCol="0">
            <a:spAutoFit/>
          </a:bodyPr>
          <a:lstStyle/>
          <a:p>
            <a:pPr>
              <a:lnSpc>
                <a:spcPct val="90000"/>
              </a:lnSpc>
              <a:spcAft>
                <a:spcPts val="600"/>
              </a:spcAft>
            </a:pPr>
            <a:r>
              <a:rPr lang="en-GB" sz="1600" dirty="0">
                <a:solidFill>
                  <a:srgbClr val="0078D7"/>
                </a:solidFill>
              </a:rPr>
              <a:t>*</a:t>
            </a:r>
            <a:endParaRPr lang="en-US" sz="1600" dirty="0" err="1">
              <a:solidFill>
                <a:srgbClr val="0078D7"/>
              </a:solidFill>
            </a:endParaRPr>
          </a:p>
        </p:txBody>
      </p:sp>
    </p:spTree>
    <p:extLst>
      <p:ext uri="{BB962C8B-B14F-4D97-AF65-F5344CB8AC3E}">
        <p14:creationId xmlns:p14="http://schemas.microsoft.com/office/powerpoint/2010/main" val="1196612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a:xfrm>
            <a:off x="434975" y="963713"/>
            <a:ext cx="11565520" cy="288137"/>
          </a:xfrm>
        </p:spPr>
        <p:txBody>
          <a:bodyPr/>
          <a:lstStyle/>
          <a:p>
            <a:r>
              <a:rPr lang="en-US" sz="1836">
                <a:solidFill>
                  <a:srgbClr val="505050"/>
                </a:solidFill>
              </a:rPr>
              <a:t>People. Process. Products.</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is DevOps?</a:t>
            </a:r>
          </a:p>
        </p:txBody>
      </p:sp>
      <p:grpSp>
        <p:nvGrpSpPr>
          <p:cNvPr id="38" name="Group 37" descr="DevOps is the union of people, process, and products to enable continuous delivery of value to your end users.&#10;">
            <a:extLst>
              <a:ext uri="{FF2B5EF4-FFF2-40B4-BE49-F238E27FC236}">
                <a16:creationId xmlns:a16="http://schemas.microsoft.com/office/drawing/2014/main" id="{2EC9AE04-AF68-4BE2-A10B-4484F4319989}"/>
              </a:ext>
            </a:extLst>
          </p:cNvPr>
          <p:cNvGrpSpPr/>
          <p:nvPr/>
        </p:nvGrpSpPr>
        <p:grpSpPr>
          <a:xfrm>
            <a:off x="434975" y="1928172"/>
            <a:ext cx="5412947" cy="3963929"/>
            <a:chOff x="366076" y="1432242"/>
            <a:chExt cx="4716106" cy="3964491"/>
          </a:xfrm>
        </p:grpSpPr>
        <p:sp>
          <p:nvSpPr>
            <p:cNvPr id="40" name="Rectangle 39">
              <a:extLst>
                <a:ext uri="{FF2B5EF4-FFF2-40B4-BE49-F238E27FC236}">
                  <a16:creationId xmlns:a16="http://schemas.microsoft.com/office/drawing/2014/main" id="{DD5BFA80-E8ED-4D15-9EC6-1C69B990053C}"/>
                </a:ext>
              </a:extLst>
            </p:cNvPr>
            <p:cNvSpPr/>
            <p:nvPr/>
          </p:nvSpPr>
          <p:spPr bwMode="auto">
            <a:xfrm>
              <a:off x="366076" y="1432242"/>
              <a:ext cx="4716106" cy="3964491"/>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137141" tIns="777130" rIns="182854" bIns="146283" numCol="1" spcCol="0" rtlCol="0" fromWordArt="0" anchor="t" anchorCtr="0" forceAA="0" compatLnSpc="1">
              <a:prstTxWarp prst="textNoShape">
                <a:avLst/>
              </a:prstTxWarp>
              <a:noAutofit/>
            </a:bodyPr>
            <a:lstStyle/>
            <a:p>
              <a:r>
                <a:rPr lang="en-US" sz="2800" dirty="0"/>
                <a:t>DevOps is the union of </a:t>
              </a:r>
              <a:r>
                <a:rPr lang="en-US" sz="2800" b="1" dirty="0">
                  <a:solidFill>
                    <a:srgbClr val="0078D7"/>
                  </a:solidFill>
                </a:rPr>
                <a:t>people</a:t>
              </a:r>
              <a:r>
                <a:rPr lang="en-US" sz="2800" dirty="0"/>
                <a:t>, </a:t>
              </a:r>
              <a:r>
                <a:rPr lang="en-US" sz="2800" b="1" dirty="0">
                  <a:solidFill>
                    <a:srgbClr val="0078D7"/>
                  </a:solidFill>
                </a:rPr>
                <a:t>process</a:t>
              </a:r>
              <a:r>
                <a:rPr lang="en-US" sz="2800" dirty="0"/>
                <a:t>, and </a:t>
              </a:r>
              <a:r>
                <a:rPr lang="en-US" sz="2800" b="1" dirty="0">
                  <a:solidFill>
                    <a:srgbClr val="0078D7"/>
                  </a:solidFill>
                </a:rPr>
                <a:t>products</a:t>
              </a:r>
              <a:r>
                <a:rPr lang="en-US" sz="2800" dirty="0"/>
                <a:t> to enable continuous delivery of value to your end users.</a:t>
              </a:r>
            </a:p>
          </p:txBody>
        </p:sp>
        <p:sp>
          <p:nvSpPr>
            <p:cNvPr id="43" name="Rectangle 42">
              <a:extLst>
                <a:ext uri="{FF2B5EF4-FFF2-40B4-BE49-F238E27FC236}">
                  <a16:creationId xmlns:a16="http://schemas.microsoft.com/office/drawing/2014/main" id="{2F8088B3-00CA-4565-A4F2-49A69D180CE0}"/>
                </a:ext>
                <a:ext uri="{C183D7F6-B498-43B3-948B-1728B52AA6E4}">
                  <adec:decorative xmlns:adec="http://schemas.microsoft.com/office/drawing/2017/decorative" val="1"/>
                </a:ext>
              </a:extLst>
            </p:cNvPr>
            <p:cNvSpPr/>
            <p:nvPr/>
          </p:nvSpPr>
          <p:spPr>
            <a:xfrm>
              <a:off x="366077" y="1432242"/>
              <a:ext cx="687151" cy="1098688"/>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sp>
          <p:nvSpPr>
            <p:cNvPr id="37" name="Rectangle 36">
              <a:extLst>
                <a:ext uri="{FF2B5EF4-FFF2-40B4-BE49-F238E27FC236}">
                  <a16:creationId xmlns:a16="http://schemas.microsoft.com/office/drawing/2014/main" id="{90933A4D-4859-4CF1-9E2F-B6522C3D957A}"/>
                </a:ext>
                <a:ext uri="{C183D7F6-B498-43B3-948B-1728B52AA6E4}">
                  <adec:decorative xmlns:adec="http://schemas.microsoft.com/office/drawing/2017/decorative" val="1"/>
                </a:ext>
              </a:extLst>
            </p:cNvPr>
            <p:cNvSpPr/>
            <p:nvPr/>
          </p:nvSpPr>
          <p:spPr>
            <a:xfrm>
              <a:off x="3728097" y="3396602"/>
              <a:ext cx="673739" cy="1077243"/>
            </a:xfrm>
            <a:prstGeom prst="rect">
              <a:avLst/>
            </a:prstGeom>
          </p:spPr>
          <p:txBody>
            <a:bodyPr wrap="none">
              <a:spAutoFit/>
            </a:bodyPr>
            <a:lstStyle/>
            <a:p>
              <a:pPr>
                <a:defRPr/>
              </a:pPr>
              <a:r>
                <a:rPr lang="en-US" sz="6399" kern="0" spc="-10" dirty="0">
                  <a:ln w="3175">
                    <a:noFill/>
                  </a:ln>
                  <a:solidFill>
                    <a:srgbClr val="0078D7"/>
                  </a:solidFill>
                  <a:latin typeface="Rockwell Extra Bold" panose="02060903040505020403" pitchFamily="18" charset="0"/>
                  <a:cs typeface="Segoe UI" pitchFamily="34" charset="0"/>
                </a:rPr>
                <a:t>”</a:t>
              </a:r>
              <a:endParaRPr lang="en-US" sz="6399" kern="0" dirty="0">
                <a:solidFill>
                  <a:srgbClr val="0078D7"/>
                </a:solidFill>
              </a:endParaRPr>
            </a:p>
          </p:txBody>
        </p:sp>
      </p:grpSp>
      <p:sp>
        <p:nvSpPr>
          <p:cNvPr id="51" name="Oval 50">
            <a:extLst>
              <a:ext uri="{FF2B5EF4-FFF2-40B4-BE49-F238E27FC236}">
                <a16:creationId xmlns:a16="http://schemas.microsoft.com/office/drawing/2014/main" id="{3C946028-2F07-4CC9-B487-50F1C2859698}"/>
              </a:ext>
              <a:ext uri="{C183D7F6-B498-43B3-948B-1728B52AA6E4}">
                <adec:decorative xmlns:adec="http://schemas.microsoft.com/office/drawing/2017/decorative" val="1"/>
              </a:ext>
            </a:extLst>
          </p:cNvPr>
          <p:cNvSpPr/>
          <p:nvPr/>
        </p:nvSpPr>
        <p:spPr bwMode="auto">
          <a:xfrm>
            <a:off x="6899339" y="1410101"/>
            <a:ext cx="4517331" cy="4534143"/>
          </a:xfrm>
          <a:prstGeom prst="ellipse">
            <a:avLst/>
          </a:prstGeom>
          <a:noFill/>
          <a:ln>
            <a:solidFill>
              <a:schemeClr val="tx1">
                <a:lumMod val="50000"/>
                <a:lumOff val="50000"/>
              </a:schemeClr>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52" name="Oval 51">
            <a:extLst>
              <a:ext uri="{FF2B5EF4-FFF2-40B4-BE49-F238E27FC236}">
                <a16:creationId xmlns:a16="http://schemas.microsoft.com/office/drawing/2014/main" id="{DB8E49D4-4CAC-45F7-863B-618A6CA49982}"/>
              </a:ext>
              <a:ext uri="{C183D7F6-B498-43B3-948B-1728B52AA6E4}">
                <adec:decorative xmlns:adec="http://schemas.microsoft.com/office/drawing/2017/decorative" val="1"/>
              </a:ext>
            </a:extLst>
          </p:cNvPr>
          <p:cNvSpPr/>
          <p:nvPr/>
        </p:nvSpPr>
        <p:spPr bwMode="auto">
          <a:xfrm>
            <a:off x="7302245" y="1157435"/>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dirty="0">
                <a:solidFill>
                  <a:schemeClr val="tx2"/>
                </a:solidFill>
                <a:ea typeface="Segoe UI" pitchFamily="34" charset="0"/>
                <a:cs typeface="Segoe UI" pitchFamily="34" charset="0"/>
              </a:rPr>
              <a:t>Build&amp; Test</a:t>
            </a:r>
          </a:p>
        </p:txBody>
      </p:sp>
      <p:grpSp>
        <p:nvGrpSpPr>
          <p:cNvPr id="53" name="Group 52">
            <a:extLst>
              <a:ext uri="{FF2B5EF4-FFF2-40B4-BE49-F238E27FC236}">
                <a16:creationId xmlns:a16="http://schemas.microsoft.com/office/drawing/2014/main" id="{29929064-DF06-4EF7-9BA7-BC3483725B39}"/>
              </a:ext>
              <a:ext uri="{C183D7F6-B498-43B3-948B-1728B52AA6E4}">
                <adec:decorative xmlns:adec="http://schemas.microsoft.com/office/drawing/2017/decorative" val="1"/>
              </a:ext>
            </a:extLst>
          </p:cNvPr>
          <p:cNvGrpSpPr/>
          <p:nvPr/>
        </p:nvGrpSpPr>
        <p:grpSpPr>
          <a:xfrm>
            <a:off x="8260782" y="2815445"/>
            <a:ext cx="1691528" cy="1853618"/>
            <a:chOff x="5375754" y="2898175"/>
            <a:chExt cx="1568588" cy="1718897"/>
          </a:xfrm>
        </p:grpSpPr>
        <p:sp>
          <p:nvSpPr>
            <p:cNvPr id="54" name="Business Trans large">
              <a:extLst>
                <a:ext uri="{FF2B5EF4-FFF2-40B4-BE49-F238E27FC236}">
                  <a16:creationId xmlns:a16="http://schemas.microsoft.com/office/drawing/2014/main" id="{8D16BFF0-BA65-412B-94C9-D67AA44A0D80}"/>
                </a:ext>
              </a:extLst>
            </p:cNvPr>
            <p:cNvSpPr txBox="1"/>
            <p:nvPr/>
          </p:nvSpPr>
          <p:spPr>
            <a:xfrm>
              <a:off x="5375754" y="3228293"/>
              <a:ext cx="1568588"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1800" spc="10" dirty="0">
                  <a:ln w="3175">
                    <a:noFill/>
                  </a:ln>
                  <a:solidFill>
                    <a:schemeClr val="tx2"/>
                  </a:solidFill>
                  <a:cs typeface="Segoe UI Semilight" panose="020B0402040204020203" pitchFamily="34" charset="0"/>
                </a:rPr>
                <a:t>Continuous</a:t>
              </a:r>
              <a:br>
                <a:rPr lang="en-US" sz="1800" spc="10" dirty="0">
                  <a:ln w="3175">
                    <a:noFill/>
                  </a:ln>
                  <a:solidFill>
                    <a:schemeClr val="tx2"/>
                  </a:solidFill>
                  <a:cs typeface="Segoe UI Semilight" panose="020B0402040204020203" pitchFamily="34" charset="0"/>
                </a:rPr>
              </a:br>
              <a:r>
                <a:rPr lang="en-US" sz="1800" spc="10" dirty="0">
                  <a:ln w="3175">
                    <a:noFill/>
                  </a:ln>
                  <a:solidFill>
                    <a:schemeClr val="tx2"/>
                  </a:solidFill>
                  <a:cs typeface="Segoe UI Semilight" panose="020B0402040204020203" pitchFamily="34" charset="0"/>
                </a:rPr>
                <a:t>Delivery</a:t>
              </a:r>
            </a:p>
          </p:txBody>
        </p:sp>
        <p:grpSp>
          <p:nvGrpSpPr>
            <p:cNvPr id="55" name="Group 54">
              <a:extLst>
                <a:ext uri="{FF2B5EF4-FFF2-40B4-BE49-F238E27FC236}">
                  <a16:creationId xmlns:a16="http://schemas.microsoft.com/office/drawing/2014/main" id="{2D227A8E-BD89-428C-9CD4-5D72D5B56E2A}"/>
                </a:ext>
              </a:extLst>
            </p:cNvPr>
            <p:cNvGrpSpPr/>
            <p:nvPr/>
          </p:nvGrpSpPr>
          <p:grpSpPr>
            <a:xfrm>
              <a:off x="5404710" y="2898175"/>
              <a:ext cx="1513009" cy="1718897"/>
              <a:chOff x="13906501" y="3922655"/>
              <a:chExt cx="619125" cy="703377"/>
            </a:xfrm>
          </p:grpSpPr>
          <p:sp>
            <p:nvSpPr>
              <p:cNvPr id="56" name="Freeform 17">
                <a:extLst>
                  <a:ext uri="{FF2B5EF4-FFF2-40B4-BE49-F238E27FC236}">
                    <a16:creationId xmlns:a16="http://schemas.microsoft.com/office/drawing/2014/main" id="{C0BB35B1-36DA-41B6-82C0-B7307F0022F0}"/>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7" name="Freeform 18">
                <a:extLst>
                  <a:ext uri="{FF2B5EF4-FFF2-40B4-BE49-F238E27FC236}">
                    <a16:creationId xmlns:a16="http://schemas.microsoft.com/office/drawing/2014/main" id="{AE5E9BEA-A2DD-4578-90C1-902E9A1DFB1F}"/>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5875"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58" name="Line 19">
                <a:extLst>
                  <a:ext uri="{FF2B5EF4-FFF2-40B4-BE49-F238E27FC236}">
                    <a16:creationId xmlns:a16="http://schemas.microsoft.com/office/drawing/2014/main" id="{E096815D-3301-4085-B4B8-DEFFC64F4A98}"/>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59" name="Freeform 20">
                <a:extLst>
                  <a:ext uri="{FF2B5EF4-FFF2-40B4-BE49-F238E27FC236}">
                    <a16:creationId xmlns:a16="http://schemas.microsoft.com/office/drawing/2014/main" id="{30B333D4-859E-4FAE-8847-3FAF1DBB426B}"/>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60" name="Line 21">
                <a:extLst>
                  <a:ext uri="{FF2B5EF4-FFF2-40B4-BE49-F238E27FC236}">
                    <a16:creationId xmlns:a16="http://schemas.microsoft.com/office/drawing/2014/main" id="{071F32D5-B94C-4FC7-A6F7-B8678D738062}"/>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sp>
            <p:nvSpPr>
              <p:cNvPr id="80" name="Freeform 22">
                <a:extLst>
                  <a:ext uri="{FF2B5EF4-FFF2-40B4-BE49-F238E27FC236}">
                    <a16:creationId xmlns:a16="http://schemas.microsoft.com/office/drawing/2014/main" id="{8D5762D9-5E19-4339-8209-6ECA4835A062}"/>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chemeClr val="tx1">
                      <a:lumMod val="50000"/>
                      <a:lumOff val="50000"/>
                    </a:schemeClr>
                  </a:solidFill>
                  <a:ea typeface="MS PGothic" panose="020B0600070205080204" pitchFamily="34" charset="-128"/>
                </a:endParaRPr>
              </a:p>
            </p:txBody>
          </p:sp>
          <p:sp>
            <p:nvSpPr>
              <p:cNvPr id="81" name="Line 23">
                <a:extLst>
                  <a:ext uri="{FF2B5EF4-FFF2-40B4-BE49-F238E27FC236}">
                    <a16:creationId xmlns:a16="http://schemas.microsoft.com/office/drawing/2014/main" id="{1D952B3C-B0C6-4D71-BB9F-3E44301B46E9}"/>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sz="1800" kern="0">
                  <a:solidFill>
                    <a:srgbClr val="FFFFFF"/>
                  </a:solidFill>
                  <a:ea typeface="MS PGothic" panose="020B0600070205080204" pitchFamily="34" charset="-128"/>
                </a:endParaRPr>
              </a:p>
            </p:txBody>
          </p:sp>
        </p:grpSp>
      </p:grpSp>
      <p:sp>
        <p:nvSpPr>
          <p:cNvPr id="82" name="Oval 81">
            <a:extLst>
              <a:ext uri="{FF2B5EF4-FFF2-40B4-BE49-F238E27FC236}">
                <a16:creationId xmlns:a16="http://schemas.microsoft.com/office/drawing/2014/main" id="{72C08E3E-4120-43D7-9BCB-F6A7E0731BC8}"/>
              </a:ext>
              <a:ext uri="{C183D7F6-B498-43B3-948B-1728B52AA6E4}">
                <adec:decorative xmlns:adec="http://schemas.microsoft.com/office/drawing/2017/decorative" val="1"/>
              </a:ext>
            </a:extLst>
          </p:cNvPr>
          <p:cNvSpPr/>
          <p:nvPr/>
        </p:nvSpPr>
        <p:spPr bwMode="auto">
          <a:xfrm>
            <a:off x="9520295" y="10167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3" name="TextBox 82">
            <a:extLst>
              <a:ext uri="{FF2B5EF4-FFF2-40B4-BE49-F238E27FC236}">
                <a16:creationId xmlns:a16="http://schemas.microsoft.com/office/drawing/2014/main" id="{D3AAAA1C-BB9D-4A08-8F4F-3BC791EC80EC}"/>
              </a:ext>
              <a:ext uri="{C183D7F6-B498-43B3-948B-1728B52AA6E4}">
                <adec:decorative xmlns:adec="http://schemas.microsoft.com/office/drawing/2017/decorative" val="1"/>
              </a:ext>
            </a:extLst>
          </p:cNvPr>
          <p:cNvSpPr txBox="1"/>
          <p:nvPr/>
        </p:nvSpPr>
        <p:spPr>
          <a:xfrm>
            <a:off x="9686739" y="1397750"/>
            <a:ext cx="101053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Deploy</a:t>
            </a:r>
          </a:p>
        </p:txBody>
      </p:sp>
      <p:sp>
        <p:nvSpPr>
          <p:cNvPr id="84" name="Oval 83">
            <a:extLst>
              <a:ext uri="{FF2B5EF4-FFF2-40B4-BE49-F238E27FC236}">
                <a16:creationId xmlns:a16="http://schemas.microsoft.com/office/drawing/2014/main" id="{8B9E1685-271B-4D81-AA70-C9553CEA6024}"/>
              </a:ext>
              <a:ext uri="{C183D7F6-B498-43B3-948B-1728B52AA6E4}">
                <adec:decorative xmlns:adec="http://schemas.microsoft.com/office/drawing/2017/decorative" val="1"/>
              </a:ext>
            </a:extLst>
          </p:cNvPr>
          <p:cNvSpPr/>
          <p:nvPr/>
        </p:nvSpPr>
        <p:spPr bwMode="auto">
          <a:xfrm>
            <a:off x="10798648" y="304744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5" name="TextBox 84">
            <a:extLst>
              <a:ext uri="{FF2B5EF4-FFF2-40B4-BE49-F238E27FC236}">
                <a16:creationId xmlns:a16="http://schemas.microsoft.com/office/drawing/2014/main" id="{8683DB6F-EB64-4DE8-8FFA-557E3D0CD8AB}"/>
              </a:ext>
              <a:ext uri="{C183D7F6-B498-43B3-948B-1728B52AA6E4}">
                <adec:decorative xmlns:adec="http://schemas.microsoft.com/office/drawing/2017/decorative" val="1"/>
              </a:ext>
            </a:extLst>
          </p:cNvPr>
          <p:cNvSpPr txBox="1"/>
          <p:nvPr/>
        </p:nvSpPr>
        <p:spPr>
          <a:xfrm>
            <a:off x="10910209" y="3438739"/>
            <a:ext cx="1103507"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2"/>
                </a:solidFill>
                <a:ea typeface="Segoe UI" pitchFamily="34" charset="0"/>
                <a:cs typeface="Segoe UI" pitchFamily="34" charset="0"/>
              </a:rPr>
              <a:t>Operate</a:t>
            </a:r>
          </a:p>
        </p:txBody>
      </p:sp>
      <p:sp>
        <p:nvSpPr>
          <p:cNvPr id="86" name="Oval 85">
            <a:extLst>
              <a:ext uri="{FF2B5EF4-FFF2-40B4-BE49-F238E27FC236}">
                <a16:creationId xmlns:a16="http://schemas.microsoft.com/office/drawing/2014/main" id="{FA0DCE45-C3CE-4CCE-BC15-174B844F7489}"/>
              </a:ext>
              <a:ext uri="{C183D7F6-B498-43B3-948B-1728B52AA6E4}">
                <adec:decorative xmlns:adec="http://schemas.microsoft.com/office/drawing/2017/decorative" val="1"/>
              </a:ext>
            </a:extLst>
          </p:cNvPr>
          <p:cNvSpPr/>
          <p:nvPr/>
        </p:nvSpPr>
        <p:spPr bwMode="auto">
          <a:xfrm>
            <a:off x="9621697" y="4921507"/>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7" name="TextBox 86">
            <a:extLst>
              <a:ext uri="{FF2B5EF4-FFF2-40B4-BE49-F238E27FC236}">
                <a16:creationId xmlns:a16="http://schemas.microsoft.com/office/drawing/2014/main" id="{5FB68E7A-14DD-4325-BD98-2F250A9D97A5}"/>
              </a:ext>
              <a:ext uri="{C183D7F6-B498-43B3-948B-1728B52AA6E4}">
                <adec:decorative xmlns:adec="http://schemas.microsoft.com/office/drawing/2017/decorative" val="1"/>
              </a:ext>
            </a:extLst>
          </p:cNvPr>
          <p:cNvSpPr txBox="1"/>
          <p:nvPr/>
        </p:nvSpPr>
        <p:spPr>
          <a:xfrm>
            <a:off x="9686739" y="5115472"/>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Monitor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Learn</a:t>
            </a:r>
          </a:p>
        </p:txBody>
      </p:sp>
      <p:sp>
        <p:nvSpPr>
          <p:cNvPr id="88" name="Oval 87">
            <a:extLst>
              <a:ext uri="{FF2B5EF4-FFF2-40B4-BE49-F238E27FC236}">
                <a16:creationId xmlns:a16="http://schemas.microsoft.com/office/drawing/2014/main" id="{DB79AF50-31B2-4B86-A38F-DC27728A5193}"/>
              </a:ext>
              <a:ext uri="{C183D7F6-B498-43B3-948B-1728B52AA6E4}">
                <adec:decorative xmlns:adec="http://schemas.microsoft.com/office/drawing/2017/decorative" val="1"/>
              </a:ext>
            </a:extLst>
          </p:cNvPr>
          <p:cNvSpPr/>
          <p:nvPr/>
        </p:nvSpPr>
        <p:spPr bwMode="auto">
          <a:xfrm>
            <a:off x="7304009" y="494577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89" name="TextBox 88">
            <a:extLst>
              <a:ext uri="{FF2B5EF4-FFF2-40B4-BE49-F238E27FC236}">
                <a16:creationId xmlns:a16="http://schemas.microsoft.com/office/drawing/2014/main" id="{7A2EFAB0-306F-4782-B61D-081FA72E24A4}"/>
              </a:ext>
              <a:ext uri="{C183D7F6-B498-43B3-948B-1728B52AA6E4}">
                <adec:decorative xmlns:adec="http://schemas.microsoft.com/office/drawing/2017/decorative" val="1"/>
              </a:ext>
            </a:extLst>
          </p:cNvPr>
          <p:cNvSpPr txBox="1"/>
          <p:nvPr/>
        </p:nvSpPr>
        <p:spPr>
          <a:xfrm>
            <a:off x="7356666" y="5115470"/>
            <a:ext cx="1186005" cy="960263"/>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Plan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&amp; </a:t>
            </a:r>
            <a:br>
              <a:rPr lang="en-US" sz="1600" dirty="0">
                <a:solidFill>
                  <a:schemeClr val="tx2"/>
                </a:solidFill>
                <a:ea typeface="Segoe UI" pitchFamily="34" charset="0"/>
                <a:cs typeface="Segoe UI" pitchFamily="34" charset="0"/>
              </a:rPr>
            </a:br>
            <a:r>
              <a:rPr lang="en-US" sz="1600" dirty="0">
                <a:solidFill>
                  <a:schemeClr val="tx2"/>
                </a:solidFill>
                <a:ea typeface="Segoe UI" pitchFamily="34" charset="0"/>
                <a:cs typeface="Segoe UI" pitchFamily="34" charset="0"/>
              </a:rPr>
              <a:t>Track</a:t>
            </a:r>
          </a:p>
        </p:txBody>
      </p:sp>
      <p:sp>
        <p:nvSpPr>
          <p:cNvPr id="90" name="Oval 89">
            <a:extLst>
              <a:ext uri="{FF2B5EF4-FFF2-40B4-BE49-F238E27FC236}">
                <a16:creationId xmlns:a16="http://schemas.microsoft.com/office/drawing/2014/main" id="{140729EF-31D9-4DE9-9ACB-E76997DB7F27}"/>
              </a:ext>
              <a:ext uri="{C183D7F6-B498-43B3-948B-1728B52AA6E4}">
                <adec:decorative xmlns:adec="http://schemas.microsoft.com/office/drawing/2017/decorative" val="1"/>
              </a:ext>
            </a:extLst>
          </p:cNvPr>
          <p:cNvSpPr/>
          <p:nvPr/>
        </p:nvSpPr>
        <p:spPr bwMode="auto">
          <a:xfrm>
            <a:off x="6127059" y="3074600"/>
            <a:ext cx="1294846" cy="1299665"/>
          </a:xfrm>
          <a:prstGeom prst="ellipse">
            <a:avLst/>
          </a:prstGeom>
          <a:solidFill>
            <a:schemeClr val="bg2">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600" dirty="0">
              <a:solidFill>
                <a:schemeClr val="tx2"/>
              </a:solidFill>
              <a:ea typeface="Segoe UI" pitchFamily="34" charset="0"/>
              <a:cs typeface="Segoe UI" pitchFamily="34" charset="0"/>
            </a:endParaRPr>
          </a:p>
        </p:txBody>
      </p:sp>
      <p:sp>
        <p:nvSpPr>
          <p:cNvPr id="91" name="TextBox 90">
            <a:extLst>
              <a:ext uri="{FF2B5EF4-FFF2-40B4-BE49-F238E27FC236}">
                <a16:creationId xmlns:a16="http://schemas.microsoft.com/office/drawing/2014/main" id="{12C0A6E8-B5E2-42BA-91CA-85A9A189289C}"/>
              </a:ext>
              <a:ext uri="{C183D7F6-B498-43B3-948B-1728B52AA6E4}">
                <adec:decorative xmlns:adec="http://schemas.microsoft.com/office/drawing/2017/decorative" val="1"/>
              </a:ext>
            </a:extLst>
          </p:cNvPr>
          <p:cNvSpPr txBox="1"/>
          <p:nvPr/>
        </p:nvSpPr>
        <p:spPr>
          <a:xfrm>
            <a:off x="6190676" y="3465533"/>
            <a:ext cx="1186005" cy="517065"/>
          </a:xfrm>
          <a:prstGeom prst="rect">
            <a:avLst/>
          </a:prstGeom>
          <a:noFill/>
        </p:spPr>
        <p:txBody>
          <a:bodyPr wrap="square" lIns="182880" tIns="146304" rIns="182880" bIns="146304" rtlCol="0">
            <a:spAutoFit/>
          </a:bodyPr>
          <a:lstStyle/>
          <a:p>
            <a:pPr algn="ctr">
              <a:lnSpc>
                <a:spcPct val="90000"/>
              </a:lnSpc>
              <a:spcAft>
                <a:spcPts val="600"/>
              </a:spcAft>
            </a:pPr>
            <a:r>
              <a:rPr lang="en-US" sz="1600" dirty="0">
                <a:solidFill>
                  <a:schemeClr val="tx2"/>
                </a:solidFill>
                <a:ea typeface="Segoe UI" pitchFamily="34" charset="0"/>
                <a:cs typeface="Segoe UI" pitchFamily="34" charset="0"/>
              </a:rPr>
              <a:t>Develop</a:t>
            </a:r>
          </a:p>
        </p:txBody>
      </p:sp>
    </p:spTree>
    <p:extLst>
      <p:ext uri="{BB962C8B-B14F-4D97-AF65-F5344CB8AC3E}">
        <p14:creationId xmlns:p14="http://schemas.microsoft.com/office/powerpoint/2010/main" val="1009367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2F66FF8-2A3A-491F-BA92-5FCD8A6452BF}"/>
              </a:ext>
            </a:extLst>
          </p:cNvPr>
          <p:cNvSpPr>
            <a:spLocks noGrp="1"/>
          </p:cNvSpPr>
          <p:nvPr>
            <p:ph type="title"/>
          </p:nvPr>
        </p:nvSpPr>
        <p:spPr/>
        <p:txBody>
          <a:bodyPr/>
          <a:lstStyle/>
          <a:p>
            <a:r>
              <a:rPr lang="en-US"/>
              <a:t>High Performance DevOps Companies Achieve…</a:t>
            </a:r>
          </a:p>
        </p:txBody>
      </p:sp>
      <p:sp>
        <p:nvSpPr>
          <p:cNvPr id="5" name="Oval 4">
            <a:extLst>
              <a:ext uri="{FF2B5EF4-FFF2-40B4-BE49-F238E27FC236}">
                <a16:creationId xmlns:a16="http://schemas.microsoft.com/office/drawing/2014/main" id="{7DC79322-E155-48F1-8E16-8D93E80D38D6}"/>
              </a:ext>
              <a:ext uri="{C183D7F6-B498-43B3-948B-1728B52AA6E4}">
                <adec:decorative xmlns:adec="http://schemas.microsoft.com/office/drawing/2017/decorative" val="1"/>
              </a:ext>
            </a:extLst>
          </p:cNvPr>
          <p:cNvSpPr/>
          <p:nvPr/>
        </p:nvSpPr>
        <p:spPr bwMode="auto">
          <a:xfrm>
            <a:off x="4056131" y="1555526"/>
            <a:ext cx="4519475" cy="4519475"/>
          </a:xfrm>
          <a:prstGeom prst="ellipse">
            <a:avLst/>
          </a:prstGeom>
          <a:noFill/>
          <a:ln w="15875">
            <a:solidFill>
              <a:srgbClr val="0078D7"/>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grpSp>
        <p:nvGrpSpPr>
          <p:cNvPr id="24" name="Group 23">
            <a:extLst>
              <a:ext uri="{FF2B5EF4-FFF2-40B4-BE49-F238E27FC236}">
                <a16:creationId xmlns:a16="http://schemas.microsoft.com/office/drawing/2014/main" id="{916FD833-5E5C-498C-8EED-F196F1D36EFE}"/>
              </a:ext>
              <a:ext uri="{C183D7F6-B498-43B3-948B-1728B52AA6E4}">
                <adec:decorative xmlns:adec="http://schemas.microsoft.com/office/drawing/2017/decorative" val="1"/>
              </a:ext>
            </a:extLst>
          </p:cNvPr>
          <p:cNvGrpSpPr/>
          <p:nvPr/>
        </p:nvGrpSpPr>
        <p:grpSpPr>
          <a:xfrm>
            <a:off x="4660726" y="2972711"/>
            <a:ext cx="3310287" cy="1685107"/>
            <a:chOff x="4472882" y="2898175"/>
            <a:chExt cx="3376665" cy="1718897"/>
          </a:xfrm>
        </p:grpSpPr>
        <p:sp>
          <p:nvSpPr>
            <p:cNvPr id="25" name="Business Trans large">
              <a:extLst>
                <a:ext uri="{FF2B5EF4-FFF2-40B4-BE49-F238E27FC236}">
                  <a16:creationId xmlns:a16="http://schemas.microsoft.com/office/drawing/2014/main" id="{2CD03AF8-A42D-4265-841D-677CF2D0243D}"/>
                </a:ext>
              </a:extLst>
            </p:cNvPr>
            <p:cNvSpPr txBox="1"/>
            <p:nvPr/>
          </p:nvSpPr>
          <p:spPr>
            <a:xfrm>
              <a:off x="4472882" y="3228293"/>
              <a:ext cx="337666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2353" spc="10">
                  <a:ln w="3175">
                    <a:noFill/>
                  </a:ln>
                  <a:solidFill>
                    <a:srgbClr val="0078D7"/>
                  </a:solidFill>
                  <a:cs typeface="Segoe UI Semilight" panose="020B0402040204020203" pitchFamily="34" charset="0"/>
                </a:rPr>
                <a:t>DevOps</a:t>
              </a:r>
            </a:p>
          </p:txBody>
        </p:sp>
        <p:grpSp>
          <p:nvGrpSpPr>
            <p:cNvPr id="26" name="Group 25">
              <a:extLst>
                <a:ext uri="{FF2B5EF4-FFF2-40B4-BE49-F238E27FC236}">
                  <a16:creationId xmlns:a16="http://schemas.microsoft.com/office/drawing/2014/main" id="{FDCCC534-5302-4D6B-A124-2A0A1474A37E}"/>
                </a:ext>
              </a:extLst>
            </p:cNvPr>
            <p:cNvGrpSpPr/>
            <p:nvPr/>
          </p:nvGrpSpPr>
          <p:grpSpPr>
            <a:xfrm>
              <a:off x="5404710" y="2898175"/>
              <a:ext cx="1513009" cy="1718897"/>
              <a:chOff x="13906501" y="3922655"/>
              <a:chExt cx="619125" cy="703377"/>
            </a:xfrm>
          </p:grpSpPr>
          <p:sp>
            <p:nvSpPr>
              <p:cNvPr id="27" name="Freeform 17">
                <a:extLst>
                  <a:ext uri="{FF2B5EF4-FFF2-40B4-BE49-F238E27FC236}">
                    <a16:creationId xmlns:a16="http://schemas.microsoft.com/office/drawing/2014/main" id="{9CADBCEA-1921-4FAE-BFB1-9D24D4C43353}"/>
                  </a:ext>
                </a:extLst>
              </p:cNvPr>
              <p:cNvSpPr>
                <a:spLocks/>
              </p:cNvSpPr>
              <p:nvPr/>
            </p:nvSpPr>
            <p:spPr bwMode="auto">
              <a:xfrm>
                <a:off x="14216063" y="3986213"/>
                <a:ext cx="309563" cy="595312"/>
              </a:xfrm>
              <a:custGeom>
                <a:avLst/>
                <a:gdLst>
                  <a:gd name="T0" fmla="*/ 29 w 81"/>
                  <a:gd name="T1" fmla="*/ 0 h 157"/>
                  <a:gd name="T2" fmla="*/ 81 w 81"/>
                  <a:gd name="T3" fmla="*/ 76 h 157"/>
                  <a:gd name="T4" fmla="*/ 0 w 81"/>
                  <a:gd name="T5" fmla="*/ 157 h 157"/>
                </a:gdLst>
                <a:ahLst/>
                <a:cxnLst>
                  <a:cxn ang="0">
                    <a:pos x="T0" y="T1"/>
                  </a:cxn>
                  <a:cxn ang="0">
                    <a:pos x="T2" y="T3"/>
                  </a:cxn>
                  <a:cxn ang="0">
                    <a:pos x="T4" y="T5"/>
                  </a:cxn>
                </a:cxnLst>
                <a:rect l="0" t="0" r="r" b="b"/>
                <a:pathLst>
                  <a:path w="81" h="157">
                    <a:moveTo>
                      <a:pt x="29" y="0"/>
                    </a:moveTo>
                    <a:cubicBezTo>
                      <a:pt x="59" y="12"/>
                      <a:pt x="81" y="41"/>
                      <a:pt x="81" y="76"/>
                    </a:cubicBezTo>
                    <a:cubicBezTo>
                      <a:pt x="81" y="121"/>
                      <a:pt x="45" y="157"/>
                      <a:pt x="0" y="157"/>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8" name="Freeform 18">
                <a:extLst>
                  <a:ext uri="{FF2B5EF4-FFF2-40B4-BE49-F238E27FC236}">
                    <a16:creationId xmlns:a16="http://schemas.microsoft.com/office/drawing/2014/main" id="{274AEF39-62E1-4F35-AFD9-F77FCE551A6A}"/>
                  </a:ext>
                </a:extLst>
              </p:cNvPr>
              <p:cNvSpPr>
                <a:spLocks/>
              </p:cNvSpPr>
              <p:nvPr/>
            </p:nvSpPr>
            <p:spPr bwMode="auto">
              <a:xfrm>
                <a:off x="13906501" y="3967163"/>
                <a:ext cx="309563" cy="596900"/>
              </a:xfrm>
              <a:custGeom>
                <a:avLst/>
                <a:gdLst>
                  <a:gd name="T0" fmla="*/ 52 w 81"/>
                  <a:gd name="T1" fmla="*/ 157 h 157"/>
                  <a:gd name="T2" fmla="*/ 0 w 81"/>
                  <a:gd name="T3" fmla="*/ 81 h 157"/>
                  <a:gd name="T4" fmla="*/ 81 w 81"/>
                  <a:gd name="T5" fmla="*/ 0 h 157"/>
                </a:gdLst>
                <a:ahLst/>
                <a:cxnLst>
                  <a:cxn ang="0">
                    <a:pos x="T0" y="T1"/>
                  </a:cxn>
                  <a:cxn ang="0">
                    <a:pos x="T2" y="T3"/>
                  </a:cxn>
                  <a:cxn ang="0">
                    <a:pos x="T4" y="T5"/>
                  </a:cxn>
                </a:cxnLst>
                <a:rect l="0" t="0" r="r" b="b"/>
                <a:pathLst>
                  <a:path w="81" h="157">
                    <a:moveTo>
                      <a:pt x="52" y="157"/>
                    </a:moveTo>
                    <a:cubicBezTo>
                      <a:pt x="21" y="145"/>
                      <a:pt x="0" y="116"/>
                      <a:pt x="0" y="81"/>
                    </a:cubicBezTo>
                    <a:cubicBezTo>
                      <a:pt x="0" y="36"/>
                      <a:pt x="36" y="0"/>
                      <a:pt x="81" y="0"/>
                    </a:cubicBez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29" name="Line 19">
                <a:extLst>
                  <a:ext uri="{FF2B5EF4-FFF2-40B4-BE49-F238E27FC236}">
                    <a16:creationId xmlns:a16="http://schemas.microsoft.com/office/drawing/2014/main" id="{0EF69B14-10CF-4668-AE90-5214B8CC8BD2}"/>
                  </a:ext>
                </a:extLst>
              </p:cNvPr>
              <p:cNvSpPr>
                <a:spLocks noChangeShapeType="1"/>
              </p:cNvSpPr>
              <p:nvPr/>
            </p:nvSpPr>
            <p:spPr bwMode="auto">
              <a:xfrm>
                <a:off x="14216063" y="4221163"/>
                <a:ext cx="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0" name="Freeform 20">
                <a:extLst>
                  <a:ext uri="{FF2B5EF4-FFF2-40B4-BE49-F238E27FC236}">
                    <a16:creationId xmlns:a16="http://schemas.microsoft.com/office/drawing/2014/main" id="{B85D31B1-D40E-4FD5-94EB-BBABFDE34D6F}"/>
                  </a:ext>
                </a:extLst>
              </p:cNvPr>
              <p:cNvSpPr>
                <a:spLocks/>
              </p:cNvSpPr>
              <p:nvPr/>
            </p:nvSpPr>
            <p:spPr bwMode="auto">
              <a:xfrm>
                <a:off x="14214339" y="3922655"/>
                <a:ext cx="41550" cy="87427"/>
              </a:xfrm>
              <a:custGeom>
                <a:avLst/>
                <a:gdLst>
                  <a:gd name="T0" fmla="*/ 0 w 48"/>
                  <a:gd name="T1" fmla="*/ 101 h 101"/>
                  <a:gd name="T2" fmla="*/ 48 w 48"/>
                  <a:gd name="T3" fmla="*/ 51 h 101"/>
                  <a:gd name="T4" fmla="*/ 0 w 48"/>
                  <a:gd name="T5" fmla="*/ 0 h 101"/>
                </a:gdLst>
                <a:ahLst/>
                <a:cxnLst>
                  <a:cxn ang="0">
                    <a:pos x="T0" y="T1"/>
                  </a:cxn>
                  <a:cxn ang="0">
                    <a:pos x="T2" y="T3"/>
                  </a:cxn>
                  <a:cxn ang="0">
                    <a:pos x="T4" y="T5"/>
                  </a:cxn>
                </a:cxnLst>
                <a:rect l="0" t="0" r="r" b="b"/>
                <a:pathLst>
                  <a:path w="48" h="101">
                    <a:moveTo>
                      <a:pt x="0" y="101"/>
                    </a:moveTo>
                    <a:lnTo>
                      <a:pt x="48" y="51"/>
                    </a:lnTo>
                    <a:lnTo>
                      <a:pt x="0" y="0"/>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1" name="Line 21">
                <a:extLst>
                  <a:ext uri="{FF2B5EF4-FFF2-40B4-BE49-F238E27FC236}">
                    <a16:creationId xmlns:a16="http://schemas.microsoft.com/office/drawing/2014/main" id="{84A2EDF3-D329-4480-86A4-6146F91A126C}"/>
                  </a:ext>
                </a:extLst>
              </p:cNvPr>
              <p:cNvSpPr>
                <a:spLocks noChangeShapeType="1"/>
              </p:cNvSpPr>
              <p:nvPr/>
            </p:nvSpPr>
            <p:spPr bwMode="auto">
              <a:xfrm>
                <a:off x="14216063" y="3967163"/>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2" name="Freeform 22">
                <a:extLst>
                  <a:ext uri="{FF2B5EF4-FFF2-40B4-BE49-F238E27FC236}">
                    <a16:creationId xmlns:a16="http://schemas.microsoft.com/office/drawing/2014/main" id="{21035745-1781-456E-99B9-4BA49DB1E1DA}"/>
                  </a:ext>
                </a:extLst>
              </p:cNvPr>
              <p:cNvSpPr>
                <a:spLocks/>
              </p:cNvSpPr>
              <p:nvPr/>
            </p:nvSpPr>
            <p:spPr bwMode="auto">
              <a:xfrm>
                <a:off x="14177963" y="4538605"/>
                <a:ext cx="41550" cy="87427"/>
              </a:xfrm>
              <a:custGeom>
                <a:avLst/>
                <a:gdLst>
                  <a:gd name="T0" fmla="*/ 48 w 48"/>
                  <a:gd name="T1" fmla="*/ 0 h 101"/>
                  <a:gd name="T2" fmla="*/ 0 w 48"/>
                  <a:gd name="T3" fmla="*/ 50 h 101"/>
                  <a:gd name="T4" fmla="*/ 48 w 48"/>
                  <a:gd name="T5" fmla="*/ 101 h 101"/>
                </a:gdLst>
                <a:ahLst/>
                <a:cxnLst>
                  <a:cxn ang="0">
                    <a:pos x="T0" y="T1"/>
                  </a:cxn>
                  <a:cxn ang="0">
                    <a:pos x="T2" y="T3"/>
                  </a:cxn>
                  <a:cxn ang="0">
                    <a:pos x="T4" y="T5"/>
                  </a:cxn>
                </a:cxnLst>
                <a:rect l="0" t="0" r="r" b="b"/>
                <a:pathLst>
                  <a:path w="48" h="101">
                    <a:moveTo>
                      <a:pt x="48" y="0"/>
                    </a:moveTo>
                    <a:lnTo>
                      <a:pt x="0" y="50"/>
                    </a:lnTo>
                    <a:lnTo>
                      <a:pt x="48" y="101"/>
                    </a:lnTo>
                  </a:path>
                </a:pathLst>
              </a:custGeom>
              <a:noFill/>
              <a:ln w="12700" cap="flat">
                <a:solidFill>
                  <a:srgbClr val="0078D7"/>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sp>
            <p:nvSpPr>
              <p:cNvPr id="33" name="Line 23">
                <a:extLst>
                  <a:ext uri="{FF2B5EF4-FFF2-40B4-BE49-F238E27FC236}">
                    <a16:creationId xmlns:a16="http://schemas.microsoft.com/office/drawing/2014/main" id="{A8D8F7A0-BF14-4E15-9F67-699A471099A0}"/>
                  </a:ext>
                </a:extLst>
              </p:cNvPr>
              <p:cNvSpPr>
                <a:spLocks noChangeShapeType="1"/>
              </p:cNvSpPr>
              <p:nvPr/>
            </p:nvSpPr>
            <p:spPr bwMode="auto">
              <a:xfrm flipH="1">
                <a:off x="14177963" y="4581525"/>
                <a:ext cx="38100" cy="0"/>
              </a:xfrm>
              <a:prstGeom prst="line">
                <a:avLst/>
              </a:prstGeom>
              <a:noFill/>
              <a:ln w="12700" cap="flat">
                <a:solidFill>
                  <a:srgbClr val="0078D7"/>
                </a:solidFill>
                <a:prstDash val="solid"/>
                <a:miter lim="800000"/>
                <a:headEnd/>
                <a:tailEnd/>
              </a:ln>
              <a:extLst>
                <a:ext uri="{909E8E84-426E-40DD-AFC4-6F175D3DCCD1}">
                  <a14:hiddenFill xmlns:a14="http://schemas.microsoft.com/office/drawing/2010/main">
                    <a:noFill/>
                  </a14:hiddenFill>
                </a:ext>
              </a:extLst>
            </p:spPr>
            <p:txBody>
              <a:bodyPr vert="horz" wrap="square" lIns="89630" tIns="44814" rIns="89630" bIns="44814" numCol="1" anchor="t" anchorCtr="0" compatLnSpc="1">
                <a:prstTxWarp prst="textNoShape">
                  <a:avLst/>
                </a:prstTxWarp>
              </a:bodyPr>
              <a:lstStyle/>
              <a:p>
                <a:pPr defTabSz="913330" eaLnBrk="0" fontAlgn="base" hangingPunct="0">
                  <a:spcBef>
                    <a:spcPct val="0"/>
                  </a:spcBef>
                  <a:spcAft>
                    <a:spcPct val="0"/>
                  </a:spcAft>
                  <a:defRPr/>
                </a:pPr>
                <a:endParaRPr lang="en-US" kern="0">
                  <a:solidFill>
                    <a:srgbClr val="FFFFFF"/>
                  </a:solidFill>
                  <a:ea typeface="MS PGothic" panose="020B0600070205080204" pitchFamily="34" charset="-128"/>
                </a:endParaRPr>
              </a:p>
            </p:txBody>
          </p:sp>
        </p:grpSp>
      </p:grpSp>
      <p:sp>
        <p:nvSpPr>
          <p:cNvPr id="38" name="Rectangle 37">
            <a:extLst>
              <a:ext uri="{FF2B5EF4-FFF2-40B4-BE49-F238E27FC236}">
                <a16:creationId xmlns:a16="http://schemas.microsoft.com/office/drawing/2014/main" id="{6061EA94-CADE-4612-9B54-C2FF3F35947F}"/>
              </a:ext>
            </a:extLst>
          </p:cNvPr>
          <p:cNvSpPr/>
          <p:nvPr/>
        </p:nvSpPr>
        <p:spPr>
          <a:xfrm>
            <a:off x="1121919" y="3319160"/>
            <a:ext cx="2300246"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Faster</a:t>
            </a:r>
          </a:p>
          <a:p>
            <a:pPr algn="ctr" defTabSz="914016">
              <a:spcBef>
                <a:spcPts val="784"/>
              </a:spcBef>
              <a:defRPr/>
            </a:pPr>
            <a:r>
              <a:rPr lang="en-US" sz="2353" spc="10">
                <a:ln w="3175">
                  <a:noFill/>
                </a:ln>
                <a:latin typeface="+mj-lt"/>
                <a:cs typeface="Segoe UI Semilight" panose="020B0402040204020203" pitchFamily="34" charset="0"/>
              </a:rPr>
              <a:t>Time to Market</a:t>
            </a:r>
          </a:p>
        </p:txBody>
      </p:sp>
      <p:sp>
        <p:nvSpPr>
          <p:cNvPr id="39" name="Rectangle 38">
            <a:extLst>
              <a:ext uri="{FF2B5EF4-FFF2-40B4-BE49-F238E27FC236}">
                <a16:creationId xmlns:a16="http://schemas.microsoft.com/office/drawing/2014/main" id="{F6C09323-0A2E-4FBD-AC20-BB2EDC05B673}"/>
              </a:ext>
            </a:extLst>
          </p:cNvPr>
          <p:cNvSpPr/>
          <p:nvPr/>
        </p:nvSpPr>
        <p:spPr>
          <a:xfrm>
            <a:off x="9479936" y="3351871"/>
            <a:ext cx="1501630" cy="919098"/>
          </a:xfrm>
          <a:prstGeom prst="rect">
            <a:avLst/>
          </a:prstGeom>
        </p:spPr>
        <p:txBody>
          <a:bodyPr wrap="none">
            <a:spAutoFit/>
          </a:bodyPr>
          <a:lstStyle/>
          <a:p>
            <a:pPr algn="ctr" defTabSz="914016">
              <a:spcBef>
                <a:spcPts val="784"/>
              </a:spcBef>
              <a:defRPr/>
            </a:pPr>
            <a:r>
              <a:rPr lang="en-US" sz="2353" spc="10">
                <a:ln w="3175">
                  <a:noFill/>
                </a:ln>
                <a:latin typeface="+mj-lt"/>
                <a:cs typeface="Segoe UI Semilight" panose="020B0402040204020203" pitchFamily="34" charset="0"/>
              </a:rPr>
              <a:t>Increased</a:t>
            </a:r>
          </a:p>
          <a:p>
            <a:pPr algn="ctr" defTabSz="914016">
              <a:spcBef>
                <a:spcPts val="784"/>
              </a:spcBef>
              <a:defRPr/>
            </a:pPr>
            <a:r>
              <a:rPr lang="en-US" sz="2353" spc="10">
                <a:ln w="3175">
                  <a:noFill/>
                </a:ln>
                <a:latin typeface="+mj-lt"/>
                <a:cs typeface="Segoe UI Semilight" panose="020B0402040204020203" pitchFamily="34" charset="0"/>
              </a:rPr>
              <a:t>Revenue</a:t>
            </a:r>
          </a:p>
        </p:txBody>
      </p:sp>
      <p:sp>
        <p:nvSpPr>
          <p:cNvPr id="23" name="Rectangle 22">
            <a:extLst>
              <a:ext uri="{FF2B5EF4-FFF2-40B4-BE49-F238E27FC236}">
                <a16:creationId xmlns:a16="http://schemas.microsoft.com/office/drawing/2014/main" id="{81752A87-227E-4101-94BD-8D14C0077C37}"/>
              </a:ext>
            </a:extLst>
          </p:cNvPr>
          <p:cNvSpPr/>
          <p:nvPr/>
        </p:nvSpPr>
        <p:spPr>
          <a:xfrm>
            <a:off x="8706209" y="5207712"/>
            <a:ext cx="2843600"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2,604x Faster Mean </a:t>
            </a:r>
          </a:p>
          <a:p>
            <a:pPr algn="ctr" defTabSz="914016">
              <a:spcBef>
                <a:spcPts val="784"/>
              </a:spcBef>
              <a:defRPr/>
            </a:pPr>
            <a:r>
              <a:rPr lang="en-US" sz="2353" spc="10">
                <a:ln w="3175">
                  <a:noFill/>
                </a:ln>
                <a:cs typeface="Segoe UI Semilight" panose="020B0402040204020203" pitchFamily="34" charset="0"/>
              </a:rPr>
              <a:t>Time to Recover</a:t>
            </a:r>
          </a:p>
        </p:txBody>
      </p:sp>
      <p:sp>
        <p:nvSpPr>
          <p:cNvPr id="22" name="Rectangle 21">
            <a:extLst>
              <a:ext uri="{FF2B5EF4-FFF2-40B4-BE49-F238E27FC236}">
                <a16:creationId xmlns:a16="http://schemas.microsoft.com/office/drawing/2014/main" id="{7A8A15C5-B7F1-4597-A5F5-7AC33920BA22}"/>
              </a:ext>
            </a:extLst>
          </p:cNvPr>
          <p:cNvSpPr/>
          <p:nvPr/>
        </p:nvSpPr>
        <p:spPr>
          <a:xfrm>
            <a:off x="8767123" y="1703727"/>
            <a:ext cx="272177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2,555x Faster Lead </a:t>
            </a:r>
          </a:p>
          <a:p>
            <a:pPr algn="ctr" defTabSz="914016">
              <a:spcBef>
                <a:spcPts val="784"/>
              </a:spcBef>
              <a:defRPr/>
            </a:pPr>
            <a:r>
              <a:rPr lang="en-US" sz="2353" spc="10">
                <a:ln w="3175">
                  <a:noFill/>
                </a:ln>
                <a:cs typeface="Segoe UI Semilight" panose="020B0402040204020203" pitchFamily="34" charset="0"/>
              </a:rPr>
              <a:t>Time For Changes</a:t>
            </a:r>
          </a:p>
        </p:txBody>
      </p:sp>
      <p:sp>
        <p:nvSpPr>
          <p:cNvPr id="21" name="Rectangle 20">
            <a:extLst>
              <a:ext uri="{FF2B5EF4-FFF2-40B4-BE49-F238E27FC236}">
                <a16:creationId xmlns:a16="http://schemas.microsoft.com/office/drawing/2014/main" id="{075832FC-01B9-47A2-8C16-68681F37ED84}"/>
              </a:ext>
            </a:extLst>
          </p:cNvPr>
          <p:cNvSpPr/>
          <p:nvPr/>
        </p:nvSpPr>
        <p:spPr>
          <a:xfrm>
            <a:off x="1186462" y="5207712"/>
            <a:ext cx="2571345"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7x Lower Change </a:t>
            </a:r>
          </a:p>
          <a:p>
            <a:pPr algn="ctr" defTabSz="914016">
              <a:spcBef>
                <a:spcPts val="784"/>
              </a:spcBef>
              <a:defRPr/>
            </a:pPr>
            <a:r>
              <a:rPr lang="en-US" sz="2353" spc="10">
                <a:ln w="3175">
                  <a:noFill/>
                </a:ln>
                <a:cs typeface="Segoe UI Semilight" panose="020B0402040204020203" pitchFamily="34" charset="0"/>
              </a:rPr>
              <a:t>Failure Rate</a:t>
            </a:r>
          </a:p>
        </p:txBody>
      </p:sp>
      <p:sp>
        <p:nvSpPr>
          <p:cNvPr id="20" name="Rectangle 19">
            <a:extLst>
              <a:ext uri="{FF2B5EF4-FFF2-40B4-BE49-F238E27FC236}">
                <a16:creationId xmlns:a16="http://schemas.microsoft.com/office/drawing/2014/main" id="{A005ABE3-0CFB-4C21-880F-94F20C8A2865}"/>
              </a:ext>
            </a:extLst>
          </p:cNvPr>
          <p:cNvSpPr/>
          <p:nvPr/>
        </p:nvSpPr>
        <p:spPr>
          <a:xfrm>
            <a:off x="1281583" y="1776094"/>
            <a:ext cx="2381101" cy="919098"/>
          </a:xfrm>
          <a:prstGeom prst="rect">
            <a:avLst/>
          </a:prstGeom>
        </p:spPr>
        <p:txBody>
          <a:bodyPr wrap="none">
            <a:spAutoFit/>
          </a:bodyPr>
          <a:lstStyle/>
          <a:p>
            <a:pPr algn="ctr" defTabSz="914016">
              <a:spcBef>
                <a:spcPts val="784"/>
              </a:spcBef>
              <a:defRPr/>
            </a:pPr>
            <a:r>
              <a:rPr lang="en-US" sz="2353" spc="10">
                <a:ln w="3175">
                  <a:noFill/>
                </a:ln>
                <a:cs typeface="Segoe UI Semilight" panose="020B0402040204020203" pitchFamily="34" charset="0"/>
              </a:rPr>
              <a:t>46x Deployment</a:t>
            </a:r>
          </a:p>
          <a:p>
            <a:pPr algn="ctr" defTabSz="914016">
              <a:spcBef>
                <a:spcPts val="784"/>
              </a:spcBef>
              <a:defRPr/>
            </a:pPr>
            <a:r>
              <a:rPr lang="en-US" sz="2353" spc="10">
                <a:ln w="3175">
                  <a:noFill/>
                </a:ln>
                <a:cs typeface="Segoe UI Semilight" panose="020B0402040204020203" pitchFamily="34" charset="0"/>
              </a:rPr>
              <a:t>Frequency</a:t>
            </a:r>
          </a:p>
        </p:txBody>
      </p:sp>
      <p:grpSp>
        <p:nvGrpSpPr>
          <p:cNvPr id="45" name="Group 44">
            <a:extLst>
              <a:ext uri="{FF2B5EF4-FFF2-40B4-BE49-F238E27FC236}">
                <a16:creationId xmlns:a16="http://schemas.microsoft.com/office/drawing/2014/main" id="{B144ED3E-9381-4006-A68F-FF4F8A6683FB}"/>
              </a:ext>
              <a:ext uri="{C183D7F6-B498-43B3-948B-1728B52AA6E4}">
                <adec:decorative xmlns:adec="http://schemas.microsoft.com/office/drawing/2017/decorative" val="1"/>
              </a:ext>
            </a:extLst>
          </p:cNvPr>
          <p:cNvGrpSpPr/>
          <p:nvPr/>
        </p:nvGrpSpPr>
        <p:grpSpPr>
          <a:xfrm>
            <a:off x="3648325" y="3422695"/>
            <a:ext cx="852106" cy="852106"/>
            <a:chOff x="3440179" y="3387107"/>
            <a:chExt cx="869193" cy="869193"/>
          </a:xfrm>
        </p:grpSpPr>
        <p:sp>
          <p:nvSpPr>
            <p:cNvPr id="47" name="Oval 46">
              <a:extLst>
                <a:ext uri="{FF2B5EF4-FFF2-40B4-BE49-F238E27FC236}">
                  <a16:creationId xmlns:a16="http://schemas.microsoft.com/office/drawing/2014/main" id="{E9D1D0A9-2539-416C-8EFC-9AFA0BD6D4D3}"/>
                </a:ext>
              </a:extLst>
            </p:cNvPr>
            <p:cNvSpPr>
              <a:spLocks noChangeAspect="1"/>
            </p:cNvSpPr>
            <p:nvPr/>
          </p:nvSpPr>
          <p:spPr bwMode="auto">
            <a:xfrm>
              <a:off x="3440179" y="3387107"/>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48" name="speedometer_2">
              <a:extLst>
                <a:ext uri="{FF2B5EF4-FFF2-40B4-BE49-F238E27FC236}">
                  <a16:creationId xmlns:a16="http://schemas.microsoft.com/office/drawing/2014/main" id="{B718141A-4899-40CD-A4D7-21BEED8E5AFD}"/>
                </a:ext>
              </a:extLst>
            </p:cNvPr>
            <p:cNvSpPr>
              <a:spLocks noChangeAspect="1" noEditPoints="1"/>
            </p:cNvSpPr>
            <p:nvPr/>
          </p:nvSpPr>
          <p:spPr bwMode="auto">
            <a:xfrm>
              <a:off x="3619307" y="3566235"/>
              <a:ext cx="510936" cy="510936"/>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9050" cap="rnd">
              <a:solidFill>
                <a:schemeClr val="tx2"/>
              </a:solidFill>
              <a:prstDash val="solid"/>
              <a:miter lim="800000"/>
              <a:headEnd/>
              <a:tailEnd/>
            </a:ln>
            <a:extLst/>
          </p:spPr>
          <p:txBody>
            <a:bodyPr vert="horz" wrap="square" lIns="89642" tIns="44821" rIns="89642" bIns="44821" numCol="1" anchor="t" anchorCtr="0" compatLnSpc="1">
              <a:prstTxWarp prst="textNoShape">
                <a:avLst/>
              </a:prstTxWarp>
            </a:bodyPr>
            <a:lstStyle/>
            <a:p>
              <a:pPr>
                <a:defRPr/>
              </a:pPr>
              <a:endParaRPr lang="en-US" kern="0" dirty="0">
                <a:solidFill>
                  <a:schemeClr val="tx2"/>
                </a:solidFill>
                <a:latin typeface="Segoe UI Semilight"/>
              </a:endParaRPr>
            </a:p>
          </p:txBody>
        </p:sp>
      </p:grpSp>
      <p:grpSp>
        <p:nvGrpSpPr>
          <p:cNvPr id="49" name="Group 48">
            <a:extLst>
              <a:ext uri="{FF2B5EF4-FFF2-40B4-BE49-F238E27FC236}">
                <a16:creationId xmlns:a16="http://schemas.microsoft.com/office/drawing/2014/main" id="{89D3924E-F365-4B20-B920-D431785B28EB}"/>
              </a:ext>
              <a:ext uri="{C183D7F6-B498-43B3-948B-1728B52AA6E4}">
                <adec:decorative xmlns:adec="http://schemas.microsoft.com/office/drawing/2017/decorative" val="1"/>
              </a:ext>
            </a:extLst>
          </p:cNvPr>
          <p:cNvGrpSpPr/>
          <p:nvPr/>
        </p:nvGrpSpPr>
        <p:grpSpPr>
          <a:xfrm>
            <a:off x="8153686" y="3319160"/>
            <a:ext cx="852106" cy="1037849"/>
            <a:chOff x="8035882" y="3281497"/>
            <a:chExt cx="869193" cy="1058660"/>
          </a:xfrm>
        </p:grpSpPr>
        <p:sp>
          <p:nvSpPr>
            <p:cNvPr id="50" name="Oval 49">
              <a:extLst>
                <a:ext uri="{FF2B5EF4-FFF2-40B4-BE49-F238E27FC236}">
                  <a16:creationId xmlns:a16="http://schemas.microsoft.com/office/drawing/2014/main" id="{9C04F600-F0CD-497E-B8E0-AC21EE4850C7}"/>
                </a:ext>
              </a:extLst>
            </p:cNvPr>
            <p:cNvSpPr>
              <a:spLocks noChangeAspect="1"/>
            </p:cNvSpPr>
            <p:nvPr/>
          </p:nvSpPr>
          <p:spPr bwMode="auto">
            <a:xfrm>
              <a:off x="8035882" y="3365508"/>
              <a:ext cx="869193" cy="869193"/>
            </a:xfrm>
            <a:prstGeom prst="ellipse">
              <a:avLst/>
            </a:prstGeom>
            <a:solidFill>
              <a:schemeClr val="bg1">
                <a:lumMod val="95000"/>
              </a:schemeClr>
            </a:solidFill>
            <a:ln w="19050"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sp>
          <p:nvSpPr>
            <p:cNvPr id="52" name="Business Trans large">
              <a:extLst>
                <a:ext uri="{FF2B5EF4-FFF2-40B4-BE49-F238E27FC236}">
                  <a16:creationId xmlns:a16="http://schemas.microsoft.com/office/drawing/2014/main" id="{1A27732C-C27F-4468-945F-F18FAC15BB10}"/>
                </a:ext>
              </a:extLst>
            </p:cNvPr>
            <p:cNvSpPr txBox="1"/>
            <p:nvPr/>
          </p:nvSpPr>
          <p:spPr>
            <a:xfrm>
              <a:off x="8279682" y="3281497"/>
              <a:ext cx="376645" cy="1058660"/>
            </a:xfrm>
            <a:prstGeom prst="rect">
              <a:avLst/>
            </a:prstGeom>
            <a:noFill/>
            <a:ln w="25400">
              <a:noFill/>
              <a:miter lim="800000"/>
            </a:ln>
          </p:spPr>
          <p:txBody>
            <a:bodyPr wrap="square" lIns="0" tIns="0" rIns="0" bIns="0" rtlCol="0" anchor="ctr">
              <a:noAutofit/>
            </a:bodyPr>
            <a:lstStyle/>
            <a:p>
              <a:pPr algn="ctr" defTabSz="914016">
                <a:lnSpc>
                  <a:spcPct val="90000"/>
                </a:lnSpc>
                <a:spcBef>
                  <a:spcPts val="784"/>
                </a:spcBef>
                <a:defRPr/>
              </a:pPr>
              <a:r>
                <a:rPr lang="en-US" sz="3137" spc="10" dirty="0">
                  <a:ln w="3175">
                    <a:noFill/>
                  </a:ln>
                  <a:solidFill>
                    <a:schemeClr val="tx2"/>
                  </a:solidFill>
                  <a:latin typeface="+mj-lt"/>
                  <a:cs typeface="Segoe UI Light" panose="020B0502040204020203" pitchFamily="34" charset="0"/>
                </a:rPr>
                <a:t>$</a:t>
              </a:r>
              <a:endParaRPr lang="en-US" sz="2353" spc="10" dirty="0">
                <a:ln w="3175">
                  <a:noFill/>
                </a:ln>
                <a:solidFill>
                  <a:schemeClr val="tx2"/>
                </a:solidFill>
                <a:latin typeface="+mj-lt"/>
                <a:cs typeface="Segoe UI Light" panose="020B0502040204020203" pitchFamily="34" charset="0"/>
              </a:endParaRPr>
            </a:p>
          </p:txBody>
        </p:sp>
      </p:grpSp>
      <p:sp>
        <p:nvSpPr>
          <p:cNvPr id="58" name="Oval 57">
            <a:extLst>
              <a:ext uri="{FF2B5EF4-FFF2-40B4-BE49-F238E27FC236}">
                <a16:creationId xmlns:a16="http://schemas.microsoft.com/office/drawing/2014/main" id="{70E3DF0C-A06A-4929-B941-4EB13229A3A3}"/>
              </a:ext>
              <a:ext uri="{C183D7F6-B498-43B3-948B-1728B52AA6E4}">
                <adec:decorative xmlns:adec="http://schemas.microsoft.com/office/drawing/2017/decorative" val="1"/>
              </a:ext>
            </a:extLst>
          </p:cNvPr>
          <p:cNvSpPr>
            <a:spLocks noChangeAspect="1"/>
          </p:cNvSpPr>
          <p:nvPr/>
        </p:nvSpPr>
        <p:spPr bwMode="auto">
          <a:xfrm>
            <a:off x="7540587"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chemeClr val="tx2"/>
              </a:solidFill>
              <a:latin typeface="Segoe UI Semilight"/>
              <a:ea typeface="Segoe UI" pitchFamily="34" charset="0"/>
              <a:cs typeface="Segoe UI" pitchFamily="34" charset="0"/>
            </a:endParaRPr>
          </a:p>
        </p:txBody>
      </p:sp>
      <p:grpSp>
        <p:nvGrpSpPr>
          <p:cNvPr id="66" name="Group 65">
            <a:extLst>
              <a:ext uri="{FF2B5EF4-FFF2-40B4-BE49-F238E27FC236}">
                <a16:creationId xmlns:a16="http://schemas.microsoft.com/office/drawing/2014/main" id="{082DE540-D679-44C5-874C-E1BCD31C0BC9}"/>
              </a:ext>
              <a:ext uri="{C183D7F6-B498-43B3-948B-1728B52AA6E4}">
                <adec:decorative xmlns:adec="http://schemas.microsoft.com/office/drawing/2017/decorative" val="1"/>
              </a:ext>
            </a:extLst>
          </p:cNvPr>
          <p:cNvGrpSpPr/>
          <p:nvPr/>
        </p:nvGrpSpPr>
        <p:grpSpPr>
          <a:xfrm>
            <a:off x="7540587" y="1807263"/>
            <a:ext cx="852106" cy="852106"/>
            <a:chOff x="7540587" y="1807263"/>
            <a:chExt cx="852106" cy="852106"/>
          </a:xfrm>
        </p:grpSpPr>
        <p:sp>
          <p:nvSpPr>
            <p:cNvPr id="67" name="Oval 66">
              <a:extLst>
                <a:ext uri="{FF2B5EF4-FFF2-40B4-BE49-F238E27FC236}">
                  <a16:creationId xmlns:a16="http://schemas.microsoft.com/office/drawing/2014/main" id="{58ECDF98-883F-4F5E-BFAE-67F840B0EFF1}"/>
                </a:ext>
              </a:extLst>
            </p:cNvPr>
            <p:cNvSpPr>
              <a:spLocks noChangeAspect="1"/>
            </p:cNvSpPr>
            <p:nvPr/>
          </p:nvSpPr>
          <p:spPr bwMode="auto">
            <a:xfrm>
              <a:off x="7540587"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68" name="Graphic 67">
              <a:extLst>
                <a:ext uri="{FF2B5EF4-FFF2-40B4-BE49-F238E27FC236}">
                  <a16:creationId xmlns:a16="http://schemas.microsoft.com/office/drawing/2014/main" id="{6462EA56-B94F-4AFA-818B-803246C94ECB}"/>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765848" y="2015603"/>
              <a:ext cx="410330" cy="410330"/>
            </a:xfrm>
            <a:prstGeom prst="rect">
              <a:avLst/>
            </a:prstGeom>
          </p:spPr>
        </p:pic>
      </p:grpSp>
      <p:sp>
        <p:nvSpPr>
          <p:cNvPr id="69" name="Oval 68">
            <a:extLst>
              <a:ext uri="{FF2B5EF4-FFF2-40B4-BE49-F238E27FC236}">
                <a16:creationId xmlns:a16="http://schemas.microsoft.com/office/drawing/2014/main" id="{83286B22-A73D-49B0-B63D-7C9E6059880B}"/>
              </a:ext>
              <a:ext uri="{C183D7F6-B498-43B3-948B-1728B52AA6E4}">
                <adec:decorative xmlns:adec="http://schemas.microsoft.com/office/drawing/2017/decorative" val="1"/>
              </a:ext>
            </a:extLst>
          </p:cNvPr>
          <p:cNvSpPr>
            <a:spLocks noChangeAspect="1"/>
          </p:cNvSpPr>
          <p:nvPr/>
        </p:nvSpPr>
        <p:spPr bwMode="auto">
          <a:xfrm>
            <a:off x="4337735" y="5038127"/>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solidFill>
                <a:srgbClr val="0078D7"/>
              </a:solidFill>
              <a:latin typeface="Segoe UI Semilight"/>
              <a:ea typeface="Segoe UI" pitchFamily="34" charset="0"/>
              <a:cs typeface="Segoe UI" pitchFamily="34" charset="0"/>
            </a:endParaRPr>
          </a:p>
        </p:txBody>
      </p:sp>
      <p:sp>
        <p:nvSpPr>
          <p:cNvPr id="70" name="Oval 69">
            <a:extLst>
              <a:ext uri="{FF2B5EF4-FFF2-40B4-BE49-F238E27FC236}">
                <a16:creationId xmlns:a16="http://schemas.microsoft.com/office/drawing/2014/main" id="{252D033A-ED0B-43A6-9265-1D0F8D8396E0}"/>
              </a:ext>
              <a:ext uri="{C183D7F6-B498-43B3-948B-1728B52AA6E4}">
                <adec:decorative xmlns:adec="http://schemas.microsoft.com/office/drawing/2017/decorative" val="1"/>
              </a:ext>
            </a:extLst>
          </p:cNvPr>
          <p:cNvSpPr>
            <a:spLocks noChangeAspect="1"/>
          </p:cNvSpPr>
          <p:nvPr/>
        </p:nvSpPr>
        <p:spPr bwMode="auto">
          <a:xfrm>
            <a:off x="4337735" y="1807263"/>
            <a:ext cx="852106" cy="852106"/>
          </a:xfrm>
          <a:prstGeom prst="ellipse">
            <a:avLst/>
          </a:prstGeom>
          <a:solidFill>
            <a:schemeClr val="bg1">
              <a:lumMod val="95000"/>
            </a:schemeClr>
          </a:solidFill>
          <a:ln w="1587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dirty="0">
              <a:solidFill>
                <a:srgbClr val="0078D7"/>
              </a:solidFill>
              <a:latin typeface="Segoe UI Semilight"/>
              <a:ea typeface="Segoe UI" pitchFamily="34" charset="0"/>
              <a:cs typeface="Segoe UI" pitchFamily="34" charset="0"/>
            </a:endParaRPr>
          </a:p>
        </p:txBody>
      </p:sp>
      <p:pic>
        <p:nvPicPr>
          <p:cNvPr id="71" name="Graphic 70">
            <a:extLst>
              <a:ext uri="{FF2B5EF4-FFF2-40B4-BE49-F238E27FC236}">
                <a16:creationId xmlns:a16="http://schemas.microsoft.com/office/drawing/2014/main" id="{C45D29E2-CF16-46B5-ADCE-BD7AA1AA824F}"/>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561884" y="2001260"/>
            <a:ext cx="464111" cy="464111"/>
          </a:xfrm>
          <a:prstGeom prst="rect">
            <a:avLst/>
          </a:prstGeom>
        </p:spPr>
      </p:pic>
      <p:grpSp>
        <p:nvGrpSpPr>
          <p:cNvPr id="72" name="Graphic 50">
            <a:extLst>
              <a:ext uri="{FF2B5EF4-FFF2-40B4-BE49-F238E27FC236}">
                <a16:creationId xmlns:a16="http://schemas.microsoft.com/office/drawing/2014/main" id="{365A5FA5-4A17-4D78-829F-CF88ABE1DB23}"/>
              </a:ext>
              <a:ext uri="{C183D7F6-B498-43B3-948B-1728B52AA6E4}">
                <adec:decorative xmlns:adec="http://schemas.microsoft.com/office/drawing/2017/decorative" val="1"/>
              </a:ext>
            </a:extLst>
          </p:cNvPr>
          <p:cNvGrpSpPr/>
          <p:nvPr/>
        </p:nvGrpSpPr>
        <p:grpSpPr>
          <a:xfrm>
            <a:off x="4561884" y="5166524"/>
            <a:ext cx="397875" cy="500737"/>
            <a:chOff x="4561339" y="5170313"/>
            <a:chExt cx="397875" cy="500737"/>
          </a:xfrm>
        </p:grpSpPr>
        <p:sp>
          <p:nvSpPr>
            <p:cNvPr id="73" name="Freeform 2">
              <a:extLst>
                <a:ext uri="{FF2B5EF4-FFF2-40B4-BE49-F238E27FC236}">
                  <a16:creationId xmlns:a16="http://schemas.microsoft.com/office/drawing/2014/main" id="{1A082384-BE2C-4C0C-AD28-96F903899FD7}"/>
                </a:ext>
              </a:extLst>
            </p:cNvPr>
            <p:cNvSpPr/>
            <p:nvPr/>
          </p:nvSpPr>
          <p:spPr>
            <a:xfrm>
              <a:off x="4561339" y="5170313"/>
              <a:ext cx="392410" cy="418570"/>
            </a:xfrm>
            <a:custGeom>
              <a:avLst/>
              <a:gdLst>
                <a:gd name="connsiteX0" fmla="*/ 13314 w 392409"/>
                <a:gd name="connsiteY0" fmla="*/ 13314 h 418570"/>
                <a:gd name="connsiteX1" fmla="*/ 379563 w 392409"/>
                <a:gd name="connsiteY1" fmla="*/ 13314 h 418570"/>
                <a:gd name="connsiteX2" fmla="*/ 379563 w 392409"/>
                <a:gd name="connsiteY2" fmla="*/ 414920 h 418570"/>
                <a:gd name="connsiteX3" fmla="*/ 13314 w 392409"/>
                <a:gd name="connsiteY3" fmla="*/ 414920 h 418570"/>
              </a:gdLst>
              <a:ahLst/>
              <a:cxnLst>
                <a:cxn ang="0">
                  <a:pos x="connsiteX0" y="connsiteY0"/>
                </a:cxn>
                <a:cxn ang="0">
                  <a:pos x="connsiteX1" y="connsiteY1"/>
                </a:cxn>
                <a:cxn ang="0">
                  <a:pos x="connsiteX2" y="connsiteY2"/>
                </a:cxn>
                <a:cxn ang="0">
                  <a:pos x="connsiteX3" y="connsiteY3"/>
                </a:cxn>
              </a:cxnLst>
              <a:rect l="l" t="t" r="r" b="b"/>
              <a:pathLst>
                <a:path w="392409" h="418570">
                  <a:moveTo>
                    <a:pt x="13314" y="13314"/>
                  </a:moveTo>
                  <a:lnTo>
                    <a:pt x="379563" y="13314"/>
                  </a:lnTo>
                  <a:lnTo>
                    <a:pt x="379563" y="414920"/>
                  </a:lnTo>
                  <a:lnTo>
                    <a:pt x="13314" y="414920"/>
                  </a:lnTo>
                  <a:close/>
                </a:path>
              </a:pathLst>
            </a:custGeom>
            <a:solidFill>
              <a:schemeClr val="bg2">
                <a:alpha val="0"/>
              </a:schemeClr>
            </a:solidFill>
            <a:ln w="12927" cap="flat">
              <a:noFill/>
              <a:prstDash val="solid"/>
              <a:miter/>
            </a:ln>
          </p:spPr>
          <p:txBody>
            <a:bodyPr rtlCol="0" anchor="ctr"/>
            <a:lstStyle/>
            <a:p>
              <a:endParaRPr lang="en-US" dirty="0"/>
            </a:p>
          </p:txBody>
        </p:sp>
        <p:sp>
          <p:nvSpPr>
            <p:cNvPr id="74" name="Freeform 5">
              <a:extLst>
                <a:ext uri="{FF2B5EF4-FFF2-40B4-BE49-F238E27FC236}">
                  <a16:creationId xmlns:a16="http://schemas.microsoft.com/office/drawing/2014/main" id="{C5165A95-EF8C-424A-9623-D94315A85BDA}"/>
                </a:ext>
              </a:extLst>
            </p:cNvPr>
            <p:cNvSpPr/>
            <p:nvPr/>
          </p:nvSpPr>
          <p:spPr>
            <a:xfrm>
              <a:off x="4566804" y="5252480"/>
              <a:ext cx="392410" cy="418570"/>
            </a:xfrm>
            <a:custGeom>
              <a:avLst/>
              <a:gdLst>
                <a:gd name="connsiteX0" fmla="*/ 315796 w 392409"/>
                <a:gd name="connsiteY0" fmla="*/ 179679 h 418570"/>
                <a:gd name="connsiteX1" fmla="*/ 340730 w 392409"/>
                <a:gd name="connsiteY1" fmla="*/ 185402 h 418570"/>
                <a:gd name="connsiteX2" fmla="*/ 360964 w 392409"/>
                <a:gd name="connsiteY2" fmla="*/ 199299 h 418570"/>
                <a:gd name="connsiteX3" fmla="*/ 374454 w 392409"/>
                <a:gd name="connsiteY3" fmla="*/ 219943 h 418570"/>
                <a:gd name="connsiteX4" fmla="*/ 379563 w 392409"/>
                <a:gd name="connsiteY4" fmla="*/ 244876 h 418570"/>
                <a:gd name="connsiteX5" fmla="*/ 379563 w 392409"/>
                <a:gd name="connsiteY5" fmla="*/ 284117 h 418570"/>
                <a:gd name="connsiteX6" fmla="*/ 353402 w 392409"/>
                <a:gd name="connsiteY6" fmla="*/ 284117 h 418570"/>
                <a:gd name="connsiteX7" fmla="*/ 353402 w 392409"/>
                <a:gd name="connsiteY7" fmla="*/ 244876 h 418570"/>
                <a:gd name="connsiteX8" fmla="*/ 351154 w 392409"/>
                <a:gd name="connsiteY8" fmla="*/ 232410 h 418570"/>
                <a:gd name="connsiteX9" fmla="*/ 345227 w 392409"/>
                <a:gd name="connsiteY9" fmla="*/ 221372 h 418570"/>
                <a:gd name="connsiteX10" fmla="*/ 336234 w 392409"/>
                <a:gd name="connsiteY10" fmla="*/ 212789 h 418570"/>
                <a:gd name="connsiteX11" fmla="*/ 324585 w 392409"/>
                <a:gd name="connsiteY11" fmla="*/ 207271 h 418570"/>
                <a:gd name="connsiteX12" fmla="*/ 326424 w 392409"/>
                <a:gd name="connsiteY12" fmla="*/ 219533 h 418570"/>
                <a:gd name="connsiteX13" fmla="*/ 327242 w 392409"/>
                <a:gd name="connsiteY13" fmla="*/ 231796 h 418570"/>
                <a:gd name="connsiteX14" fmla="*/ 327242 w 392409"/>
                <a:gd name="connsiteY14" fmla="*/ 284117 h 418570"/>
                <a:gd name="connsiteX15" fmla="*/ 327038 w 392409"/>
                <a:gd name="connsiteY15" fmla="*/ 286774 h 418570"/>
                <a:gd name="connsiteX16" fmla="*/ 326628 w 392409"/>
                <a:gd name="connsiteY16" fmla="*/ 289431 h 418570"/>
                <a:gd name="connsiteX17" fmla="*/ 327855 w 392409"/>
                <a:gd name="connsiteY17" fmla="*/ 288205 h 418570"/>
                <a:gd name="connsiteX18" fmla="*/ 346658 w 392409"/>
                <a:gd name="connsiteY18" fmla="*/ 316410 h 418570"/>
                <a:gd name="connsiteX19" fmla="*/ 353198 w 392409"/>
                <a:gd name="connsiteY19" fmla="*/ 349723 h 418570"/>
                <a:gd name="connsiteX20" fmla="*/ 346658 w 392409"/>
                <a:gd name="connsiteY20" fmla="*/ 383037 h 418570"/>
                <a:gd name="connsiteX21" fmla="*/ 327855 w 392409"/>
                <a:gd name="connsiteY21" fmla="*/ 411037 h 418570"/>
                <a:gd name="connsiteX22" fmla="*/ 309460 w 392409"/>
                <a:gd name="connsiteY22" fmla="*/ 392644 h 418570"/>
                <a:gd name="connsiteX23" fmla="*/ 322541 w 392409"/>
                <a:gd name="connsiteY23" fmla="*/ 373227 h 418570"/>
                <a:gd name="connsiteX24" fmla="*/ 327038 w 392409"/>
                <a:gd name="connsiteY24" fmla="*/ 349927 h 418570"/>
                <a:gd name="connsiteX25" fmla="*/ 320701 w 392409"/>
                <a:gd name="connsiteY25" fmla="*/ 322950 h 418570"/>
                <a:gd name="connsiteX26" fmla="*/ 302103 w 392409"/>
                <a:gd name="connsiteY26" fmla="*/ 360351 h 418570"/>
                <a:gd name="connsiteX27" fmla="*/ 273693 w 392409"/>
                <a:gd name="connsiteY27" fmla="*/ 389374 h 418570"/>
                <a:gd name="connsiteX28" fmla="*/ 237518 w 392409"/>
                <a:gd name="connsiteY28" fmla="*/ 408176 h 418570"/>
                <a:gd name="connsiteX29" fmla="*/ 196438 w 392409"/>
                <a:gd name="connsiteY29" fmla="*/ 414921 h 418570"/>
                <a:gd name="connsiteX30" fmla="*/ 155154 w 392409"/>
                <a:gd name="connsiteY30" fmla="*/ 408176 h 418570"/>
                <a:gd name="connsiteX31" fmla="*/ 119183 w 392409"/>
                <a:gd name="connsiteY31" fmla="*/ 389374 h 418570"/>
                <a:gd name="connsiteX32" fmla="*/ 90570 w 392409"/>
                <a:gd name="connsiteY32" fmla="*/ 360351 h 418570"/>
                <a:gd name="connsiteX33" fmla="*/ 72175 w 392409"/>
                <a:gd name="connsiteY33" fmla="*/ 322950 h 418570"/>
                <a:gd name="connsiteX34" fmla="*/ 65840 w 392409"/>
                <a:gd name="connsiteY34" fmla="*/ 349927 h 418570"/>
                <a:gd name="connsiteX35" fmla="*/ 70336 w 392409"/>
                <a:gd name="connsiteY35" fmla="*/ 373227 h 418570"/>
                <a:gd name="connsiteX36" fmla="*/ 83416 w 392409"/>
                <a:gd name="connsiteY36" fmla="*/ 392644 h 418570"/>
                <a:gd name="connsiteX37" fmla="*/ 65022 w 392409"/>
                <a:gd name="connsiteY37" fmla="*/ 411037 h 418570"/>
                <a:gd name="connsiteX38" fmla="*/ 46015 w 392409"/>
                <a:gd name="connsiteY38" fmla="*/ 383037 h 418570"/>
                <a:gd name="connsiteX39" fmla="*/ 39475 w 392409"/>
                <a:gd name="connsiteY39" fmla="*/ 349723 h 418570"/>
                <a:gd name="connsiteX40" fmla="*/ 46015 w 392409"/>
                <a:gd name="connsiteY40" fmla="*/ 316410 h 418570"/>
                <a:gd name="connsiteX41" fmla="*/ 65022 w 392409"/>
                <a:gd name="connsiteY41" fmla="*/ 288205 h 418570"/>
                <a:gd name="connsiteX42" fmla="*/ 66248 w 392409"/>
                <a:gd name="connsiteY42" fmla="*/ 289431 h 418570"/>
                <a:gd name="connsiteX43" fmla="*/ 65840 w 392409"/>
                <a:gd name="connsiteY43" fmla="*/ 286774 h 418570"/>
                <a:gd name="connsiteX44" fmla="*/ 65635 w 392409"/>
                <a:gd name="connsiteY44" fmla="*/ 284117 h 418570"/>
                <a:gd name="connsiteX45" fmla="*/ 65635 w 392409"/>
                <a:gd name="connsiteY45" fmla="*/ 231796 h 418570"/>
                <a:gd name="connsiteX46" fmla="*/ 66248 w 392409"/>
                <a:gd name="connsiteY46" fmla="*/ 219533 h 418570"/>
                <a:gd name="connsiteX47" fmla="*/ 68292 w 392409"/>
                <a:gd name="connsiteY47" fmla="*/ 207271 h 418570"/>
                <a:gd name="connsiteX48" fmla="*/ 56642 w 392409"/>
                <a:gd name="connsiteY48" fmla="*/ 212789 h 418570"/>
                <a:gd name="connsiteX49" fmla="*/ 47445 w 392409"/>
                <a:gd name="connsiteY49" fmla="*/ 221372 h 418570"/>
                <a:gd name="connsiteX50" fmla="*/ 41518 w 392409"/>
                <a:gd name="connsiteY50" fmla="*/ 232410 h 418570"/>
                <a:gd name="connsiteX51" fmla="*/ 39475 w 392409"/>
                <a:gd name="connsiteY51" fmla="*/ 244876 h 418570"/>
                <a:gd name="connsiteX52" fmla="*/ 39475 w 392409"/>
                <a:gd name="connsiteY52" fmla="*/ 284117 h 418570"/>
                <a:gd name="connsiteX53" fmla="*/ 13314 w 392409"/>
                <a:gd name="connsiteY53" fmla="*/ 284117 h 418570"/>
                <a:gd name="connsiteX54" fmla="*/ 13314 w 392409"/>
                <a:gd name="connsiteY54" fmla="*/ 244876 h 418570"/>
                <a:gd name="connsiteX55" fmla="*/ 18219 w 392409"/>
                <a:gd name="connsiteY55" fmla="*/ 219943 h 418570"/>
                <a:gd name="connsiteX56" fmla="*/ 31913 w 392409"/>
                <a:gd name="connsiteY56" fmla="*/ 199299 h 418570"/>
                <a:gd name="connsiteX57" fmla="*/ 52146 w 392409"/>
                <a:gd name="connsiteY57" fmla="*/ 185402 h 418570"/>
                <a:gd name="connsiteX58" fmla="*/ 77080 w 392409"/>
                <a:gd name="connsiteY58" fmla="*/ 179679 h 418570"/>
                <a:gd name="connsiteX59" fmla="*/ 93431 w 392409"/>
                <a:gd name="connsiteY59" fmla="*/ 152087 h 418570"/>
                <a:gd name="connsiteX60" fmla="*/ 71767 w 392409"/>
                <a:gd name="connsiteY60" fmla="*/ 144322 h 418570"/>
                <a:gd name="connsiteX61" fmla="*/ 54803 w 392409"/>
                <a:gd name="connsiteY61" fmla="*/ 129810 h 418570"/>
                <a:gd name="connsiteX62" fmla="*/ 43562 w 392409"/>
                <a:gd name="connsiteY62" fmla="*/ 110599 h 418570"/>
                <a:gd name="connsiteX63" fmla="*/ 39475 w 392409"/>
                <a:gd name="connsiteY63" fmla="*/ 87913 h 418570"/>
                <a:gd name="connsiteX64" fmla="*/ 39475 w 392409"/>
                <a:gd name="connsiteY64" fmla="*/ 48672 h 418570"/>
                <a:gd name="connsiteX65" fmla="*/ 65635 w 392409"/>
                <a:gd name="connsiteY65" fmla="*/ 48672 h 418570"/>
                <a:gd name="connsiteX66" fmla="*/ 65635 w 392409"/>
                <a:gd name="connsiteY66" fmla="*/ 87913 h 418570"/>
                <a:gd name="connsiteX67" fmla="*/ 68701 w 392409"/>
                <a:gd name="connsiteY67" fmla="*/ 103241 h 418570"/>
                <a:gd name="connsiteX68" fmla="*/ 77080 w 392409"/>
                <a:gd name="connsiteY68" fmla="*/ 115708 h 418570"/>
                <a:gd name="connsiteX69" fmla="*/ 89548 w 392409"/>
                <a:gd name="connsiteY69" fmla="*/ 124088 h 418570"/>
                <a:gd name="connsiteX70" fmla="*/ 104876 w 392409"/>
                <a:gd name="connsiteY70" fmla="*/ 127154 h 418570"/>
                <a:gd name="connsiteX71" fmla="*/ 117956 w 392409"/>
                <a:gd name="connsiteY71" fmla="*/ 127154 h 418570"/>
                <a:gd name="connsiteX72" fmla="*/ 117956 w 392409"/>
                <a:gd name="connsiteY72" fmla="*/ 127767 h 418570"/>
                <a:gd name="connsiteX73" fmla="*/ 137577 w 392409"/>
                <a:gd name="connsiteY73" fmla="*/ 115708 h 418570"/>
                <a:gd name="connsiteX74" fmla="*/ 132672 w 392409"/>
                <a:gd name="connsiteY74" fmla="*/ 102219 h 418570"/>
                <a:gd name="connsiteX75" fmla="*/ 131037 w 392409"/>
                <a:gd name="connsiteY75" fmla="*/ 87913 h 418570"/>
                <a:gd name="connsiteX76" fmla="*/ 137373 w 392409"/>
                <a:gd name="connsiteY76" fmla="*/ 60321 h 418570"/>
                <a:gd name="connsiteX77" fmla="*/ 108759 w 392409"/>
                <a:gd name="connsiteY77" fmla="*/ 31708 h 418570"/>
                <a:gd name="connsiteX78" fmla="*/ 127154 w 392409"/>
                <a:gd name="connsiteY78" fmla="*/ 13314 h 418570"/>
                <a:gd name="connsiteX79" fmla="*/ 153110 w 392409"/>
                <a:gd name="connsiteY79" fmla="*/ 39270 h 418570"/>
                <a:gd name="connsiteX80" fmla="*/ 173140 w 392409"/>
                <a:gd name="connsiteY80" fmla="*/ 27007 h 418570"/>
                <a:gd name="connsiteX81" fmla="*/ 196438 w 392409"/>
                <a:gd name="connsiteY81" fmla="*/ 22511 h 418570"/>
                <a:gd name="connsiteX82" fmla="*/ 219533 w 392409"/>
                <a:gd name="connsiteY82" fmla="*/ 27007 h 418570"/>
                <a:gd name="connsiteX83" fmla="*/ 239767 w 392409"/>
                <a:gd name="connsiteY83" fmla="*/ 39270 h 418570"/>
                <a:gd name="connsiteX84" fmla="*/ 265724 w 392409"/>
                <a:gd name="connsiteY84" fmla="*/ 13314 h 418570"/>
                <a:gd name="connsiteX85" fmla="*/ 284117 w 392409"/>
                <a:gd name="connsiteY85" fmla="*/ 31708 h 418570"/>
                <a:gd name="connsiteX86" fmla="*/ 255504 w 392409"/>
                <a:gd name="connsiteY86" fmla="*/ 60321 h 418570"/>
                <a:gd name="connsiteX87" fmla="*/ 261840 w 392409"/>
                <a:gd name="connsiteY87" fmla="*/ 87913 h 418570"/>
                <a:gd name="connsiteX88" fmla="*/ 260001 w 392409"/>
                <a:gd name="connsiteY88" fmla="*/ 102219 h 418570"/>
                <a:gd name="connsiteX89" fmla="*/ 255300 w 392409"/>
                <a:gd name="connsiteY89" fmla="*/ 115708 h 418570"/>
                <a:gd name="connsiteX90" fmla="*/ 265314 w 392409"/>
                <a:gd name="connsiteY90" fmla="*/ 121431 h 418570"/>
                <a:gd name="connsiteX91" fmla="*/ 274920 w 392409"/>
                <a:gd name="connsiteY91" fmla="*/ 127767 h 418570"/>
                <a:gd name="connsiteX92" fmla="*/ 274920 w 392409"/>
                <a:gd name="connsiteY92" fmla="*/ 127154 h 418570"/>
                <a:gd name="connsiteX93" fmla="*/ 288001 w 392409"/>
                <a:gd name="connsiteY93" fmla="*/ 127154 h 418570"/>
                <a:gd name="connsiteX94" fmla="*/ 303329 w 392409"/>
                <a:gd name="connsiteY94" fmla="*/ 124088 h 418570"/>
                <a:gd name="connsiteX95" fmla="*/ 315796 w 392409"/>
                <a:gd name="connsiteY95" fmla="*/ 115708 h 418570"/>
                <a:gd name="connsiteX96" fmla="*/ 324176 w 392409"/>
                <a:gd name="connsiteY96" fmla="*/ 103241 h 418570"/>
                <a:gd name="connsiteX97" fmla="*/ 327242 w 392409"/>
                <a:gd name="connsiteY97" fmla="*/ 87913 h 418570"/>
                <a:gd name="connsiteX98" fmla="*/ 327242 w 392409"/>
                <a:gd name="connsiteY98" fmla="*/ 48672 h 418570"/>
                <a:gd name="connsiteX99" fmla="*/ 353402 w 392409"/>
                <a:gd name="connsiteY99" fmla="*/ 48672 h 418570"/>
                <a:gd name="connsiteX100" fmla="*/ 353402 w 392409"/>
                <a:gd name="connsiteY100" fmla="*/ 87913 h 418570"/>
                <a:gd name="connsiteX101" fmla="*/ 349315 w 392409"/>
                <a:gd name="connsiteY101" fmla="*/ 110599 h 418570"/>
                <a:gd name="connsiteX102" fmla="*/ 338073 w 392409"/>
                <a:gd name="connsiteY102" fmla="*/ 129810 h 418570"/>
                <a:gd name="connsiteX103" fmla="*/ 320906 w 392409"/>
                <a:gd name="connsiteY103" fmla="*/ 144322 h 418570"/>
                <a:gd name="connsiteX104" fmla="*/ 299446 w 392409"/>
                <a:gd name="connsiteY104" fmla="*/ 152087 h 418570"/>
                <a:gd name="connsiteX105" fmla="*/ 315796 w 392409"/>
                <a:gd name="connsiteY105" fmla="*/ 179679 h 418570"/>
                <a:gd name="connsiteX106" fmla="*/ 196438 w 392409"/>
                <a:gd name="connsiteY106" fmla="*/ 48672 h 418570"/>
                <a:gd name="connsiteX107" fmla="*/ 181110 w 392409"/>
                <a:gd name="connsiteY107" fmla="*/ 51737 h 418570"/>
                <a:gd name="connsiteX108" fmla="*/ 168643 w 392409"/>
                <a:gd name="connsiteY108" fmla="*/ 60117 h 418570"/>
                <a:gd name="connsiteX109" fmla="*/ 160263 w 392409"/>
                <a:gd name="connsiteY109" fmla="*/ 72584 h 418570"/>
                <a:gd name="connsiteX110" fmla="*/ 157197 w 392409"/>
                <a:gd name="connsiteY110" fmla="*/ 87913 h 418570"/>
                <a:gd name="connsiteX111" fmla="*/ 162103 w 392409"/>
                <a:gd name="connsiteY111" fmla="*/ 106307 h 418570"/>
                <a:gd name="connsiteX112" fmla="*/ 179066 w 392409"/>
                <a:gd name="connsiteY112" fmla="*/ 102832 h 418570"/>
                <a:gd name="connsiteX113" fmla="*/ 196438 w 392409"/>
                <a:gd name="connsiteY113" fmla="*/ 101402 h 418570"/>
                <a:gd name="connsiteX114" fmla="*/ 213606 w 392409"/>
                <a:gd name="connsiteY114" fmla="*/ 102832 h 418570"/>
                <a:gd name="connsiteX115" fmla="*/ 230774 w 392409"/>
                <a:gd name="connsiteY115" fmla="*/ 106307 h 418570"/>
                <a:gd name="connsiteX116" fmla="*/ 235679 w 392409"/>
                <a:gd name="connsiteY116" fmla="*/ 87913 h 418570"/>
                <a:gd name="connsiteX117" fmla="*/ 232613 w 392409"/>
                <a:gd name="connsiteY117" fmla="*/ 72584 h 418570"/>
                <a:gd name="connsiteX118" fmla="*/ 224234 w 392409"/>
                <a:gd name="connsiteY118" fmla="*/ 60117 h 418570"/>
                <a:gd name="connsiteX119" fmla="*/ 211767 w 392409"/>
                <a:gd name="connsiteY119" fmla="*/ 51737 h 418570"/>
                <a:gd name="connsiteX120" fmla="*/ 196438 w 392409"/>
                <a:gd name="connsiteY120" fmla="*/ 48672 h 418570"/>
                <a:gd name="connsiteX121" fmla="*/ 301081 w 392409"/>
                <a:gd name="connsiteY121" fmla="*/ 231796 h 418570"/>
                <a:gd name="connsiteX122" fmla="*/ 292702 w 392409"/>
                <a:gd name="connsiteY122" fmla="*/ 191534 h 418570"/>
                <a:gd name="connsiteX123" fmla="*/ 270015 w 392409"/>
                <a:gd name="connsiteY123" fmla="*/ 158219 h 418570"/>
                <a:gd name="connsiteX124" fmla="*/ 236906 w 392409"/>
                <a:gd name="connsiteY124" fmla="*/ 135533 h 418570"/>
                <a:gd name="connsiteX125" fmla="*/ 196438 w 392409"/>
                <a:gd name="connsiteY125" fmla="*/ 127154 h 418570"/>
                <a:gd name="connsiteX126" fmla="*/ 155971 w 392409"/>
                <a:gd name="connsiteY126" fmla="*/ 135533 h 418570"/>
                <a:gd name="connsiteX127" fmla="*/ 122657 w 392409"/>
                <a:gd name="connsiteY127" fmla="*/ 158219 h 418570"/>
                <a:gd name="connsiteX128" fmla="*/ 100175 w 392409"/>
                <a:gd name="connsiteY128" fmla="*/ 191534 h 418570"/>
                <a:gd name="connsiteX129" fmla="*/ 91796 w 392409"/>
                <a:gd name="connsiteY129" fmla="*/ 231796 h 418570"/>
                <a:gd name="connsiteX130" fmla="*/ 91796 w 392409"/>
                <a:gd name="connsiteY130" fmla="*/ 284117 h 418570"/>
                <a:gd name="connsiteX131" fmla="*/ 99971 w 392409"/>
                <a:gd name="connsiteY131" fmla="*/ 324789 h 418570"/>
                <a:gd name="connsiteX132" fmla="*/ 122453 w 392409"/>
                <a:gd name="connsiteY132" fmla="*/ 358102 h 418570"/>
                <a:gd name="connsiteX133" fmla="*/ 155766 w 392409"/>
                <a:gd name="connsiteY133" fmla="*/ 380585 h 418570"/>
                <a:gd name="connsiteX134" fmla="*/ 196438 w 392409"/>
                <a:gd name="connsiteY134" fmla="*/ 388760 h 418570"/>
                <a:gd name="connsiteX135" fmla="*/ 237110 w 392409"/>
                <a:gd name="connsiteY135" fmla="*/ 380585 h 418570"/>
                <a:gd name="connsiteX136" fmla="*/ 270219 w 392409"/>
                <a:gd name="connsiteY136" fmla="*/ 358102 h 418570"/>
                <a:gd name="connsiteX137" fmla="*/ 292702 w 392409"/>
                <a:gd name="connsiteY137" fmla="*/ 324789 h 418570"/>
                <a:gd name="connsiteX138" fmla="*/ 301081 w 392409"/>
                <a:gd name="connsiteY138" fmla="*/ 284117 h 418570"/>
                <a:gd name="connsiteX139" fmla="*/ 301081 w 392409"/>
                <a:gd name="connsiteY139" fmla="*/ 231796 h 4185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392409" h="418570">
                  <a:moveTo>
                    <a:pt x="315796" y="179679"/>
                  </a:moveTo>
                  <a:cubicBezTo>
                    <a:pt x="324653" y="179952"/>
                    <a:pt x="332964" y="181859"/>
                    <a:pt x="340730" y="185402"/>
                  </a:cubicBezTo>
                  <a:cubicBezTo>
                    <a:pt x="348497" y="188808"/>
                    <a:pt x="355241" y="193441"/>
                    <a:pt x="360964" y="199299"/>
                  </a:cubicBezTo>
                  <a:cubicBezTo>
                    <a:pt x="366687" y="205158"/>
                    <a:pt x="371184" y="212040"/>
                    <a:pt x="374454" y="219943"/>
                  </a:cubicBezTo>
                  <a:cubicBezTo>
                    <a:pt x="377860" y="227709"/>
                    <a:pt x="379563" y="236020"/>
                    <a:pt x="379563" y="244876"/>
                  </a:cubicBezTo>
                  <a:lnTo>
                    <a:pt x="379563" y="284117"/>
                  </a:lnTo>
                  <a:lnTo>
                    <a:pt x="353402" y="284117"/>
                  </a:lnTo>
                  <a:lnTo>
                    <a:pt x="353402" y="244876"/>
                  </a:lnTo>
                  <a:cubicBezTo>
                    <a:pt x="353402" y="240517"/>
                    <a:pt x="352653" y="236361"/>
                    <a:pt x="351154" y="232410"/>
                  </a:cubicBezTo>
                  <a:cubicBezTo>
                    <a:pt x="349792" y="228322"/>
                    <a:pt x="347816" y="224643"/>
                    <a:pt x="345227" y="221372"/>
                  </a:cubicBezTo>
                  <a:cubicBezTo>
                    <a:pt x="342775" y="217966"/>
                    <a:pt x="339776" y="215106"/>
                    <a:pt x="336234" y="212789"/>
                  </a:cubicBezTo>
                  <a:cubicBezTo>
                    <a:pt x="332692" y="210337"/>
                    <a:pt x="328809" y="208497"/>
                    <a:pt x="324585" y="207271"/>
                  </a:cubicBezTo>
                  <a:cubicBezTo>
                    <a:pt x="325403" y="211222"/>
                    <a:pt x="326015" y="215310"/>
                    <a:pt x="326424" y="219533"/>
                  </a:cubicBezTo>
                  <a:cubicBezTo>
                    <a:pt x="326970" y="223621"/>
                    <a:pt x="327242" y="227709"/>
                    <a:pt x="327242" y="231796"/>
                  </a:cubicBezTo>
                  <a:lnTo>
                    <a:pt x="327242" y="284117"/>
                  </a:lnTo>
                  <a:cubicBezTo>
                    <a:pt x="327242" y="285071"/>
                    <a:pt x="327174" y="285957"/>
                    <a:pt x="327038" y="286774"/>
                  </a:cubicBezTo>
                  <a:cubicBezTo>
                    <a:pt x="326902" y="287592"/>
                    <a:pt x="326764" y="288477"/>
                    <a:pt x="326628" y="289431"/>
                  </a:cubicBezTo>
                  <a:lnTo>
                    <a:pt x="327855" y="288205"/>
                  </a:lnTo>
                  <a:cubicBezTo>
                    <a:pt x="336030" y="296380"/>
                    <a:pt x="342297" y="305781"/>
                    <a:pt x="346658" y="316410"/>
                  </a:cubicBezTo>
                  <a:cubicBezTo>
                    <a:pt x="351018" y="327037"/>
                    <a:pt x="353198" y="338142"/>
                    <a:pt x="353198" y="349723"/>
                  </a:cubicBezTo>
                  <a:cubicBezTo>
                    <a:pt x="353198" y="361304"/>
                    <a:pt x="351018" y="372410"/>
                    <a:pt x="346658" y="383037"/>
                  </a:cubicBezTo>
                  <a:cubicBezTo>
                    <a:pt x="342297" y="393529"/>
                    <a:pt x="336030" y="402862"/>
                    <a:pt x="327855" y="411037"/>
                  </a:cubicBezTo>
                  <a:lnTo>
                    <a:pt x="309460" y="392644"/>
                  </a:lnTo>
                  <a:cubicBezTo>
                    <a:pt x="315183" y="386921"/>
                    <a:pt x="319544" y="380449"/>
                    <a:pt x="322541" y="373227"/>
                  </a:cubicBezTo>
                  <a:cubicBezTo>
                    <a:pt x="325539" y="365869"/>
                    <a:pt x="327038" y="358102"/>
                    <a:pt x="327038" y="349927"/>
                  </a:cubicBezTo>
                  <a:cubicBezTo>
                    <a:pt x="327038" y="340662"/>
                    <a:pt x="324925" y="331670"/>
                    <a:pt x="320701" y="322950"/>
                  </a:cubicBezTo>
                  <a:cubicBezTo>
                    <a:pt x="316478" y="336575"/>
                    <a:pt x="310278" y="349042"/>
                    <a:pt x="302103" y="360351"/>
                  </a:cubicBezTo>
                  <a:cubicBezTo>
                    <a:pt x="294063" y="371660"/>
                    <a:pt x="284595" y="381334"/>
                    <a:pt x="273693" y="389374"/>
                  </a:cubicBezTo>
                  <a:cubicBezTo>
                    <a:pt x="262794" y="397413"/>
                    <a:pt x="250735" y="403679"/>
                    <a:pt x="237518" y="408176"/>
                  </a:cubicBezTo>
                  <a:cubicBezTo>
                    <a:pt x="224438" y="412672"/>
                    <a:pt x="210746" y="414921"/>
                    <a:pt x="196438" y="414921"/>
                  </a:cubicBezTo>
                  <a:cubicBezTo>
                    <a:pt x="182131" y="414921"/>
                    <a:pt x="168371" y="412672"/>
                    <a:pt x="155154" y="408176"/>
                  </a:cubicBezTo>
                  <a:cubicBezTo>
                    <a:pt x="142073" y="403679"/>
                    <a:pt x="130083" y="397413"/>
                    <a:pt x="119183" y="389374"/>
                  </a:cubicBezTo>
                  <a:cubicBezTo>
                    <a:pt x="108283" y="381334"/>
                    <a:pt x="98745" y="371660"/>
                    <a:pt x="90570" y="360351"/>
                  </a:cubicBezTo>
                  <a:cubicBezTo>
                    <a:pt x="82531" y="349042"/>
                    <a:pt x="76399" y="336575"/>
                    <a:pt x="72175" y="322950"/>
                  </a:cubicBezTo>
                  <a:cubicBezTo>
                    <a:pt x="67951" y="331670"/>
                    <a:pt x="65840" y="340662"/>
                    <a:pt x="65840" y="349927"/>
                  </a:cubicBezTo>
                  <a:cubicBezTo>
                    <a:pt x="65840" y="358102"/>
                    <a:pt x="67338" y="365869"/>
                    <a:pt x="70336" y="373227"/>
                  </a:cubicBezTo>
                  <a:cubicBezTo>
                    <a:pt x="73333" y="380449"/>
                    <a:pt x="77694" y="386921"/>
                    <a:pt x="83416" y="392644"/>
                  </a:cubicBezTo>
                  <a:lnTo>
                    <a:pt x="65022" y="411037"/>
                  </a:lnTo>
                  <a:cubicBezTo>
                    <a:pt x="56847" y="402862"/>
                    <a:pt x="50511" y="393529"/>
                    <a:pt x="46015" y="383037"/>
                  </a:cubicBezTo>
                  <a:cubicBezTo>
                    <a:pt x="41655" y="372410"/>
                    <a:pt x="39475" y="361304"/>
                    <a:pt x="39475" y="349723"/>
                  </a:cubicBezTo>
                  <a:cubicBezTo>
                    <a:pt x="39475" y="338142"/>
                    <a:pt x="41655" y="327037"/>
                    <a:pt x="46015" y="316410"/>
                  </a:cubicBezTo>
                  <a:cubicBezTo>
                    <a:pt x="50511" y="305781"/>
                    <a:pt x="56847" y="296380"/>
                    <a:pt x="65022" y="288205"/>
                  </a:cubicBezTo>
                  <a:lnTo>
                    <a:pt x="66248" y="289431"/>
                  </a:lnTo>
                  <a:cubicBezTo>
                    <a:pt x="66112" y="288477"/>
                    <a:pt x="65976" y="287592"/>
                    <a:pt x="65840" y="286774"/>
                  </a:cubicBezTo>
                  <a:cubicBezTo>
                    <a:pt x="65703" y="285957"/>
                    <a:pt x="65635" y="285071"/>
                    <a:pt x="65635" y="284117"/>
                  </a:cubicBezTo>
                  <a:lnTo>
                    <a:pt x="65635" y="231796"/>
                  </a:lnTo>
                  <a:cubicBezTo>
                    <a:pt x="65635" y="227709"/>
                    <a:pt x="65840" y="223621"/>
                    <a:pt x="66248" y="219533"/>
                  </a:cubicBezTo>
                  <a:cubicBezTo>
                    <a:pt x="66793" y="215310"/>
                    <a:pt x="67475" y="211222"/>
                    <a:pt x="68292" y="207271"/>
                  </a:cubicBezTo>
                  <a:cubicBezTo>
                    <a:pt x="64068" y="208497"/>
                    <a:pt x="60185" y="210337"/>
                    <a:pt x="56642" y="212789"/>
                  </a:cubicBezTo>
                  <a:cubicBezTo>
                    <a:pt x="53100" y="215106"/>
                    <a:pt x="50034" y="217966"/>
                    <a:pt x="47445" y="221372"/>
                  </a:cubicBezTo>
                  <a:cubicBezTo>
                    <a:pt x="44993" y="224643"/>
                    <a:pt x="43017" y="228322"/>
                    <a:pt x="41518" y="232410"/>
                  </a:cubicBezTo>
                  <a:cubicBezTo>
                    <a:pt x="40156" y="236361"/>
                    <a:pt x="39475" y="240517"/>
                    <a:pt x="39475" y="244876"/>
                  </a:cubicBezTo>
                  <a:lnTo>
                    <a:pt x="39475" y="284117"/>
                  </a:lnTo>
                  <a:lnTo>
                    <a:pt x="13314" y="284117"/>
                  </a:lnTo>
                  <a:lnTo>
                    <a:pt x="13314" y="244876"/>
                  </a:lnTo>
                  <a:cubicBezTo>
                    <a:pt x="13314" y="236020"/>
                    <a:pt x="14949" y="227709"/>
                    <a:pt x="18219" y="219943"/>
                  </a:cubicBezTo>
                  <a:cubicBezTo>
                    <a:pt x="21625" y="212040"/>
                    <a:pt x="26190" y="205158"/>
                    <a:pt x="31913" y="199299"/>
                  </a:cubicBezTo>
                  <a:cubicBezTo>
                    <a:pt x="37635" y="193441"/>
                    <a:pt x="44380" y="188808"/>
                    <a:pt x="52146" y="185402"/>
                  </a:cubicBezTo>
                  <a:cubicBezTo>
                    <a:pt x="59913" y="181859"/>
                    <a:pt x="68224" y="179952"/>
                    <a:pt x="77080" y="179679"/>
                  </a:cubicBezTo>
                  <a:cubicBezTo>
                    <a:pt x="81304" y="170142"/>
                    <a:pt x="86754" y="160944"/>
                    <a:pt x="93431" y="152087"/>
                  </a:cubicBezTo>
                  <a:cubicBezTo>
                    <a:pt x="85664" y="150726"/>
                    <a:pt x="78443" y="148137"/>
                    <a:pt x="71767" y="144322"/>
                  </a:cubicBezTo>
                  <a:cubicBezTo>
                    <a:pt x="65226" y="140370"/>
                    <a:pt x="59572" y="135533"/>
                    <a:pt x="54803" y="129810"/>
                  </a:cubicBezTo>
                  <a:cubicBezTo>
                    <a:pt x="50034" y="124088"/>
                    <a:pt x="46287" y="117684"/>
                    <a:pt x="43562" y="110599"/>
                  </a:cubicBezTo>
                  <a:cubicBezTo>
                    <a:pt x="40837" y="103377"/>
                    <a:pt x="39475" y="95815"/>
                    <a:pt x="39475" y="87913"/>
                  </a:cubicBezTo>
                  <a:lnTo>
                    <a:pt x="39475" y="48672"/>
                  </a:lnTo>
                  <a:lnTo>
                    <a:pt x="65635" y="48672"/>
                  </a:lnTo>
                  <a:lnTo>
                    <a:pt x="65635" y="87913"/>
                  </a:lnTo>
                  <a:cubicBezTo>
                    <a:pt x="65635" y="93363"/>
                    <a:pt x="66657" y="98472"/>
                    <a:pt x="68701" y="103241"/>
                  </a:cubicBezTo>
                  <a:cubicBezTo>
                    <a:pt x="70745" y="108010"/>
                    <a:pt x="73538" y="112166"/>
                    <a:pt x="77080" y="115708"/>
                  </a:cubicBezTo>
                  <a:cubicBezTo>
                    <a:pt x="80623" y="119251"/>
                    <a:pt x="84779" y="122044"/>
                    <a:pt x="89548" y="124088"/>
                  </a:cubicBezTo>
                  <a:cubicBezTo>
                    <a:pt x="94317" y="126132"/>
                    <a:pt x="99426" y="127154"/>
                    <a:pt x="104876" y="127154"/>
                  </a:cubicBezTo>
                  <a:lnTo>
                    <a:pt x="117956" y="127154"/>
                  </a:lnTo>
                  <a:lnTo>
                    <a:pt x="117956" y="127767"/>
                  </a:lnTo>
                  <a:cubicBezTo>
                    <a:pt x="124360" y="122998"/>
                    <a:pt x="130900" y="118978"/>
                    <a:pt x="137577" y="115708"/>
                  </a:cubicBezTo>
                  <a:cubicBezTo>
                    <a:pt x="135533" y="111348"/>
                    <a:pt x="133898" y="106852"/>
                    <a:pt x="132672" y="102219"/>
                  </a:cubicBezTo>
                  <a:cubicBezTo>
                    <a:pt x="131582" y="97450"/>
                    <a:pt x="131037" y="92681"/>
                    <a:pt x="131037" y="87913"/>
                  </a:cubicBezTo>
                  <a:cubicBezTo>
                    <a:pt x="131037" y="78375"/>
                    <a:pt x="133149" y="69178"/>
                    <a:pt x="137373" y="60321"/>
                  </a:cubicBezTo>
                  <a:lnTo>
                    <a:pt x="108759" y="31708"/>
                  </a:lnTo>
                  <a:lnTo>
                    <a:pt x="127154" y="13314"/>
                  </a:lnTo>
                  <a:lnTo>
                    <a:pt x="153110" y="39270"/>
                  </a:lnTo>
                  <a:cubicBezTo>
                    <a:pt x="159241" y="33956"/>
                    <a:pt x="165918" y="29869"/>
                    <a:pt x="173140" y="27007"/>
                  </a:cubicBezTo>
                  <a:cubicBezTo>
                    <a:pt x="180496" y="24010"/>
                    <a:pt x="188263" y="22511"/>
                    <a:pt x="196438" y="22511"/>
                  </a:cubicBezTo>
                  <a:cubicBezTo>
                    <a:pt x="204614" y="22511"/>
                    <a:pt x="212311" y="24010"/>
                    <a:pt x="219533" y="27007"/>
                  </a:cubicBezTo>
                  <a:cubicBezTo>
                    <a:pt x="226891" y="29869"/>
                    <a:pt x="233636" y="33956"/>
                    <a:pt x="239767" y="39270"/>
                  </a:cubicBezTo>
                  <a:lnTo>
                    <a:pt x="265724" y="13314"/>
                  </a:lnTo>
                  <a:lnTo>
                    <a:pt x="284117" y="31708"/>
                  </a:lnTo>
                  <a:lnTo>
                    <a:pt x="255504" y="60321"/>
                  </a:lnTo>
                  <a:cubicBezTo>
                    <a:pt x="259728" y="69178"/>
                    <a:pt x="261840" y="78375"/>
                    <a:pt x="261840" y="87913"/>
                  </a:cubicBezTo>
                  <a:cubicBezTo>
                    <a:pt x="261840" y="92681"/>
                    <a:pt x="261227" y="97450"/>
                    <a:pt x="260001" y="102219"/>
                  </a:cubicBezTo>
                  <a:cubicBezTo>
                    <a:pt x="258910" y="106852"/>
                    <a:pt x="257343" y="111348"/>
                    <a:pt x="255300" y="115708"/>
                  </a:cubicBezTo>
                  <a:cubicBezTo>
                    <a:pt x="258842" y="117480"/>
                    <a:pt x="262180" y="119387"/>
                    <a:pt x="265314" y="121431"/>
                  </a:cubicBezTo>
                  <a:cubicBezTo>
                    <a:pt x="268584" y="123338"/>
                    <a:pt x="271786" y="125450"/>
                    <a:pt x="274920" y="127767"/>
                  </a:cubicBezTo>
                  <a:lnTo>
                    <a:pt x="274920" y="127154"/>
                  </a:lnTo>
                  <a:lnTo>
                    <a:pt x="288001" y="127154"/>
                  </a:lnTo>
                  <a:cubicBezTo>
                    <a:pt x="293451" y="127154"/>
                    <a:pt x="298560" y="126132"/>
                    <a:pt x="303329" y="124088"/>
                  </a:cubicBezTo>
                  <a:cubicBezTo>
                    <a:pt x="308099" y="122044"/>
                    <a:pt x="312254" y="119251"/>
                    <a:pt x="315796" y="115708"/>
                  </a:cubicBezTo>
                  <a:cubicBezTo>
                    <a:pt x="319338" y="112166"/>
                    <a:pt x="322132" y="108010"/>
                    <a:pt x="324176" y="103241"/>
                  </a:cubicBezTo>
                  <a:cubicBezTo>
                    <a:pt x="326220" y="98472"/>
                    <a:pt x="327242" y="93363"/>
                    <a:pt x="327242" y="87913"/>
                  </a:cubicBezTo>
                  <a:lnTo>
                    <a:pt x="327242" y="48672"/>
                  </a:lnTo>
                  <a:lnTo>
                    <a:pt x="353402" y="48672"/>
                  </a:lnTo>
                  <a:lnTo>
                    <a:pt x="353402" y="87913"/>
                  </a:lnTo>
                  <a:cubicBezTo>
                    <a:pt x="353402" y="95815"/>
                    <a:pt x="352039" y="103377"/>
                    <a:pt x="349315" y="110599"/>
                  </a:cubicBezTo>
                  <a:cubicBezTo>
                    <a:pt x="346590" y="117684"/>
                    <a:pt x="342843" y="124088"/>
                    <a:pt x="338073" y="129810"/>
                  </a:cubicBezTo>
                  <a:cubicBezTo>
                    <a:pt x="333304" y="135533"/>
                    <a:pt x="327582" y="140370"/>
                    <a:pt x="320906" y="144322"/>
                  </a:cubicBezTo>
                  <a:cubicBezTo>
                    <a:pt x="314365" y="148137"/>
                    <a:pt x="307213" y="150726"/>
                    <a:pt x="299446" y="152087"/>
                  </a:cubicBezTo>
                  <a:cubicBezTo>
                    <a:pt x="306122" y="160944"/>
                    <a:pt x="311573" y="170142"/>
                    <a:pt x="315796" y="179679"/>
                  </a:cubicBezTo>
                  <a:close/>
                  <a:moveTo>
                    <a:pt x="196438" y="48672"/>
                  </a:moveTo>
                  <a:cubicBezTo>
                    <a:pt x="190988" y="48672"/>
                    <a:pt x="185879" y="49693"/>
                    <a:pt x="181110" y="51737"/>
                  </a:cubicBezTo>
                  <a:cubicBezTo>
                    <a:pt x="176340" y="53781"/>
                    <a:pt x="172185" y="56574"/>
                    <a:pt x="168643" y="60117"/>
                  </a:cubicBezTo>
                  <a:cubicBezTo>
                    <a:pt x="165101" y="63659"/>
                    <a:pt x="162307" y="67815"/>
                    <a:pt x="160263" y="72584"/>
                  </a:cubicBezTo>
                  <a:cubicBezTo>
                    <a:pt x="158219" y="77353"/>
                    <a:pt x="157197" y="82462"/>
                    <a:pt x="157197" y="87913"/>
                  </a:cubicBezTo>
                  <a:cubicBezTo>
                    <a:pt x="157197" y="94725"/>
                    <a:pt x="158832" y="100857"/>
                    <a:pt x="162103" y="106307"/>
                  </a:cubicBezTo>
                  <a:cubicBezTo>
                    <a:pt x="167825" y="104808"/>
                    <a:pt x="173480" y="103650"/>
                    <a:pt x="179066" y="102832"/>
                  </a:cubicBezTo>
                  <a:cubicBezTo>
                    <a:pt x="184789" y="101879"/>
                    <a:pt x="190580" y="101402"/>
                    <a:pt x="196438" y="101402"/>
                  </a:cubicBezTo>
                  <a:cubicBezTo>
                    <a:pt x="202297" y="101402"/>
                    <a:pt x="208020" y="101879"/>
                    <a:pt x="213606" y="102832"/>
                  </a:cubicBezTo>
                  <a:cubicBezTo>
                    <a:pt x="219329" y="103650"/>
                    <a:pt x="225052" y="104808"/>
                    <a:pt x="230774" y="106307"/>
                  </a:cubicBezTo>
                  <a:cubicBezTo>
                    <a:pt x="234044" y="100857"/>
                    <a:pt x="235679" y="94725"/>
                    <a:pt x="235679" y="87913"/>
                  </a:cubicBezTo>
                  <a:cubicBezTo>
                    <a:pt x="235679" y="82462"/>
                    <a:pt x="234658" y="77353"/>
                    <a:pt x="232613" y="72584"/>
                  </a:cubicBezTo>
                  <a:cubicBezTo>
                    <a:pt x="230570" y="67815"/>
                    <a:pt x="227776" y="63659"/>
                    <a:pt x="224234" y="60117"/>
                  </a:cubicBezTo>
                  <a:cubicBezTo>
                    <a:pt x="220692" y="56574"/>
                    <a:pt x="216536" y="53781"/>
                    <a:pt x="211767" y="51737"/>
                  </a:cubicBezTo>
                  <a:cubicBezTo>
                    <a:pt x="206998" y="49693"/>
                    <a:pt x="201889" y="48672"/>
                    <a:pt x="196438" y="48672"/>
                  </a:cubicBezTo>
                  <a:close/>
                  <a:moveTo>
                    <a:pt x="301081" y="231796"/>
                  </a:moveTo>
                  <a:cubicBezTo>
                    <a:pt x="301081" y="217626"/>
                    <a:pt x="298288" y="204205"/>
                    <a:pt x="292702" y="191534"/>
                  </a:cubicBezTo>
                  <a:cubicBezTo>
                    <a:pt x="287115" y="178861"/>
                    <a:pt x="279553" y="167758"/>
                    <a:pt x="270015" y="158219"/>
                  </a:cubicBezTo>
                  <a:cubicBezTo>
                    <a:pt x="260613" y="148681"/>
                    <a:pt x="249577" y="141119"/>
                    <a:pt x="236906" y="135533"/>
                  </a:cubicBezTo>
                  <a:cubicBezTo>
                    <a:pt x="224234" y="129947"/>
                    <a:pt x="210746" y="127154"/>
                    <a:pt x="196438" y="127154"/>
                  </a:cubicBezTo>
                  <a:cubicBezTo>
                    <a:pt x="182131" y="127154"/>
                    <a:pt x="168643" y="129947"/>
                    <a:pt x="155971" y="135533"/>
                  </a:cubicBezTo>
                  <a:cubicBezTo>
                    <a:pt x="143300" y="141119"/>
                    <a:pt x="132195" y="148681"/>
                    <a:pt x="122657" y="158219"/>
                  </a:cubicBezTo>
                  <a:cubicBezTo>
                    <a:pt x="113256" y="167758"/>
                    <a:pt x="105762" y="178861"/>
                    <a:pt x="100175" y="191534"/>
                  </a:cubicBezTo>
                  <a:cubicBezTo>
                    <a:pt x="94589" y="204205"/>
                    <a:pt x="91796" y="217626"/>
                    <a:pt x="91796" y="231796"/>
                  </a:cubicBezTo>
                  <a:lnTo>
                    <a:pt x="91796" y="284117"/>
                  </a:lnTo>
                  <a:cubicBezTo>
                    <a:pt x="91796" y="298561"/>
                    <a:pt x="94521" y="312117"/>
                    <a:pt x="99971" y="324789"/>
                  </a:cubicBezTo>
                  <a:cubicBezTo>
                    <a:pt x="105557" y="337460"/>
                    <a:pt x="113051" y="348566"/>
                    <a:pt x="122453" y="358102"/>
                  </a:cubicBezTo>
                  <a:cubicBezTo>
                    <a:pt x="131991" y="367505"/>
                    <a:pt x="143095" y="374998"/>
                    <a:pt x="155766" y="380585"/>
                  </a:cubicBezTo>
                  <a:cubicBezTo>
                    <a:pt x="168439" y="386035"/>
                    <a:pt x="181995" y="388760"/>
                    <a:pt x="196438" y="388760"/>
                  </a:cubicBezTo>
                  <a:cubicBezTo>
                    <a:pt x="210882" y="388760"/>
                    <a:pt x="224438" y="386035"/>
                    <a:pt x="237110" y="380585"/>
                  </a:cubicBezTo>
                  <a:cubicBezTo>
                    <a:pt x="249781" y="374998"/>
                    <a:pt x="260818" y="367505"/>
                    <a:pt x="270219" y="358102"/>
                  </a:cubicBezTo>
                  <a:cubicBezTo>
                    <a:pt x="279757" y="348566"/>
                    <a:pt x="287251" y="337460"/>
                    <a:pt x="292702" y="324789"/>
                  </a:cubicBezTo>
                  <a:cubicBezTo>
                    <a:pt x="298288" y="312117"/>
                    <a:pt x="301081" y="298561"/>
                    <a:pt x="301081" y="284117"/>
                  </a:cubicBezTo>
                  <a:lnTo>
                    <a:pt x="301081" y="231796"/>
                  </a:lnTo>
                  <a:close/>
                </a:path>
              </a:pathLst>
            </a:custGeom>
            <a:solidFill>
              <a:schemeClr val="tx2"/>
            </a:solidFill>
            <a:ln w="12927" cap="flat">
              <a:noFill/>
              <a:prstDash val="solid"/>
              <a:miter/>
            </a:ln>
          </p:spPr>
          <p:txBody>
            <a:bodyPr rtlCol="0" anchor="ctr"/>
            <a:lstStyle/>
            <a:p>
              <a:endParaRPr lang="en-US" dirty="0"/>
            </a:p>
          </p:txBody>
        </p:sp>
      </p:grpSp>
      <p:grpSp>
        <p:nvGrpSpPr>
          <p:cNvPr id="75" name="Group 74">
            <a:extLst>
              <a:ext uri="{FF2B5EF4-FFF2-40B4-BE49-F238E27FC236}">
                <a16:creationId xmlns:a16="http://schemas.microsoft.com/office/drawing/2014/main" id="{7691C69D-54C0-4224-A17E-2FE0421A8554}"/>
              </a:ext>
              <a:ext uri="{C183D7F6-B498-43B3-948B-1728B52AA6E4}">
                <adec:decorative xmlns:adec="http://schemas.microsoft.com/office/drawing/2017/decorative" val="1"/>
              </a:ext>
            </a:extLst>
          </p:cNvPr>
          <p:cNvGrpSpPr/>
          <p:nvPr/>
        </p:nvGrpSpPr>
        <p:grpSpPr>
          <a:xfrm>
            <a:off x="7718666" y="5243148"/>
            <a:ext cx="495947" cy="424113"/>
            <a:chOff x="9171621" y="3922983"/>
            <a:chExt cx="702004" cy="600324"/>
          </a:xfrm>
        </p:grpSpPr>
        <p:sp>
          <p:nvSpPr>
            <p:cNvPr id="76" name="Freeform 1">
              <a:extLst>
                <a:ext uri="{FF2B5EF4-FFF2-40B4-BE49-F238E27FC236}">
                  <a16:creationId xmlns:a16="http://schemas.microsoft.com/office/drawing/2014/main" id="{ADFBAEBF-5CB5-439B-BC74-4D023098BD8C}"/>
                </a:ext>
              </a:extLst>
            </p:cNvPr>
            <p:cNvSpPr>
              <a:spLocks noChangeArrowheads="1"/>
            </p:cNvSpPr>
            <p:nvPr/>
          </p:nvSpPr>
          <p:spPr bwMode="auto">
            <a:xfrm>
              <a:off x="9400672" y="3922983"/>
              <a:ext cx="244188" cy="600324"/>
            </a:xfrm>
            <a:custGeom>
              <a:avLst/>
              <a:gdLst>
                <a:gd name="T0" fmla="*/ 3215 w 3770"/>
                <a:gd name="T1" fmla="*/ 2209 h 9873"/>
                <a:gd name="T2" fmla="*/ 3067 w 3770"/>
                <a:gd name="T3" fmla="*/ 2615 h 9873"/>
                <a:gd name="T4" fmla="*/ 2794 w 3770"/>
                <a:gd name="T5" fmla="*/ 2942 h 9873"/>
                <a:gd name="T6" fmla="*/ 2427 w 3770"/>
                <a:gd name="T7" fmla="*/ 3146 h 9873"/>
                <a:gd name="T8" fmla="*/ 2381 w 3770"/>
                <a:gd name="T9" fmla="*/ 8881 h 9873"/>
                <a:gd name="T10" fmla="*/ 2248 w 3770"/>
                <a:gd name="T11" fmla="*/ 9123 h 9873"/>
                <a:gd name="T12" fmla="*/ 2029 w 3770"/>
                <a:gd name="T13" fmla="*/ 9295 h 9873"/>
                <a:gd name="T14" fmla="*/ 1819 w 3770"/>
                <a:gd name="T15" fmla="*/ 9349 h 9873"/>
                <a:gd name="T16" fmla="*/ 1592 w 3770"/>
                <a:gd name="T17" fmla="*/ 9279 h 9873"/>
                <a:gd name="T18" fmla="*/ 1405 w 3770"/>
                <a:gd name="T19" fmla="*/ 9123 h 9873"/>
                <a:gd name="T20" fmla="*/ 1296 w 3770"/>
                <a:gd name="T21" fmla="*/ 8827 h 9873"/>
                <a:gd name="T22" fmla="*/ 1155 w 3770"/>
                <a:gd name="T23" fmla="*/ 3060 h 9873"/>
                <a:gd name="T24" fmla="*/ 819 w 3770"/>
                <a:gd name="T25" fmla="*/ 2747 h 9873"/>
                <a:gd name="T26" fmla="*/ 601 w 3770"/>
                <a:gd name="T27" fmla="*/ 2357 h 9873"/>
                <a:gd name="T28" fmla="*/ 531 w 3770"/>
                <a:gd name="T29" fmla="*/ 1920 h 9873"/>
                <a:gd name="T30" fmla="*/ 648 w 3770"/>
                <a:gd name="T31" fmla="*/ 1405 h 9873"/>
                <a:gd name="T32" fmla="*/ 913 w 3770"/>
                <a:gd name="T33" fmla="*/ 960 h 9873"/>
                <a:gd name="T34" fmla="*/ 1085 w 3770"/>
                <a:gd name="T35" fmla="*/ 882 h 9873"/>
                <a:gd name="T36" fmla="*/ 1109 w 3770"/>
                <a:gd name="T37" fmla="*/ 1623 h 9873"/>
                <a:gd name="T38" fmla="*/ 1233 w 3770"/>
                <a:gd name="T39" fmla="*/ 1998 h 9873"/>
                <a:gd name="T40" fmla="*/ 1507 w 3770"/>
                <a:gd name="T41" fmla="*/ 2248 h 9873"/>
                <a:gd name="T42" fmla="*/ 1905 w 3770"/>
                <a:gd name="T43" fmla="*/ 2341 h 9873"/>
                <a:gd name="T44" fmla="*/ 2185 w 3770"/>
                <a:gd name="T45" fmla="*/ 2272 h 9873"/>
                <a:gd name="T46" fmla="*/ 2497 w 3770"/>
                <a:gd name="T47" fmla="*/ 2029 h 9873"/>
                <a:gd name="T48" fmla="*/ 2693 w 3770"/>
                <a:gd name="T49" fmla="*/ 1678 h 9873"/>
                <a:gd name="T50" fmla="*/ 2724 w 3770"/>
                <a:gd name="T51" fmla="*/ 859 h 9873"/>
                <a:gd name="T52" fmla="*/ 2997 w 3770"/>
                <a:gd name="T53" fmla="*/ 1116 h 9873"/>
                <a:gd name="T54" fmla="*/ 3169 w 3770"/>
                <a:gd name="T55" fmla="*/ 1452 h 9873"/>
                <a:gd name="T56" fmla="*/ 2162 w 3770"/>
                <a:gd name="T57" fmla="*/ 0 h 9873"/>
                <a:gd name="T58" fmla="*/ 2131 w 3770"/>
                <a:gd name="T59" fmla="*/ 1655 h 9873"/>
                <a:gd name="T60" fmla="*/ 1928 w 3770"/>
                <a:gd name="T61" fmla="*/ 1811 h 9873"/>
                <a:gd name="T62" fmla="*/ 1748 w 3770"/>
                <a:gd name="T63" fmla="*/ 1764 h 9873"/>
                <a:gd name="T64" fmla="*/ 1623 w 3770"/>
                <a:gd name="T65" fmla="*/ 1576 h 9873"/>
                <a:gd name="T66" fmla="*/ 1256 w 3770"/>
                <a:gd name="T67" fmla="*/ 149 h 9873"/>
                <a:gd name="T68" fmla="*/ 773 w 3770"/>
                <a:gd name="T69" fmla="*/ 382 h 9873"/>
                <a:gd name="T70" fmla="*/ 476 w 3770"/>
                <a:gd name="T71" fmla="*/ 648 h 9873"/>
                <a:gd name="T72" fmla="*/ 219 w 3770"/>
                <a:gd name="T73" fmla="*/ 1015 h 9873"/>
                <a:gd name="T74" fmla="*/ 0 w 3770"/>
                <a:gd name="T75" fmla="*/ 1967 h 9873"/>
                <a:gd name="T76" fmla="*/ 55 w 3770"/>
                <a:gd name="T77" fmla="*/ 2396 h 9873"/>
                <a:gd name="T78" fmla="*/ 258 w 3770"/>
                <a:gd name="T79" fmla="*/ 2888 h 9873"/>
                <a:gd name="T80" fmla="*/ 617 w 3770"/>
                <a:gd name="T81" fmla="*/ 3309 h 9873"/>
                <a:gd name="T82" fmla="*/ 773 w 3770"/>
                <a:gd name="T83" fmla="*/ 8780 h 9873"/>
                <a:gd name="T84" fmla="*/ 882 w 3770"/>
                <a:gd name="T85" fmla="*/ 9295 h 9873"/>
                <a:gd name="T86" fmla="*/ 1148 w 3770"/>
                <a:gd name="T87" fmla="*/ 9623 h 9873"/>
                <a:gd name="T88" fmla="*/ 1647 w 3770"/>
                <a:gd name="T89" fmla="*/ 9856 h 9873"/>
                <a:gd name="T90" fmla="*/ 2068 w 3770"/>
                <a:gd name="T91" fmla="*/ 9841 h 9873"/>
                <a:gd name="T92" fmla="*/ 2505 w 3770"/>
                <a:gd name="T93" fmla="*/ 9599 h 9873"/>
                <a:gd name="T94" fmla="*/ 2771 w 3770"/>
                <a:gd name="T95" fmla="*/ 9295 h 9873"/>
                <a:gd name="T96" fmla="*/ 2919 w 3770"/>
                <a:gd name="T97" fmla="*/ 8819 h 9873"/>
                <a:gd name="T98" fmla="*/ 3192 w 3770"/>
                <a:gd name="T99" fmla="*/ 3239 h 9873"/>
                <a:gd name="T100" fmla="*/ 3544 w 3770"/>
                <a:gd name="T101" fmla="*/ 2770 h 9873"/>
                <a:gd name="T102" fmla="*/ 3769 w 3770"/>
                <a:gd name="T103" fmla="*/ 1897 h 9873"/>
                <a:gd name="T104" fmla="*/ 3676 w 3770"/>
                <a:gd name="T105" fmla="*/ 1343 h 9873"/>
                <a:gd name="T106" fmla="*/ 3332 w 3770"/>
                <a:gd name="T107" fmla="*/ 726 h 9873"/>
                <a:gd name="T108" fmla="*/ 2763 w 3770"/>
                <a:gd name="T109" fmla="*/ 266 h 98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770" h="9873">
                  <a:moveTo>
                    <a:pt x="3246" y="1951"/>
                  </a:moveTo>
                  <a:lnTo>
                    <a:pt x="3246" y="1951"/>
                  </a:lnTo>
                  <a:lnTo>
                    <a:pt x="3239" y="2037"/>
                  </a:lnTo>
                  <a:lnTo>
                    <a:pt x="3231" y="2123"/>
                  </a:lnTo>
                  <a:lnTo>
                    <a:pt x="3215" y="2209"/>
                  </a:lnTo>
                  <a:lnTo>
                    <a:pt x="3200" y="2295"/>
                  </a:lnTo>
                  <a:lnTo>
                    <a:pt x="3177" y="2380"/>
                  </a:lnTo>
                  <a:lnTo>
                    <a:pt x="3146" y="2458"/>
                  </a:lnTo>
                  <a:lnTo>
                    <a:pt x="3107" y="2537"/>
                  </a:lnTo>
                  <a:lnTo>
                    <a:pt x="3067" y="2615"/>
                  </a:lnTo>
                  <a:lnTo>
                    <a:pt x="3020" y="2685"/>
                  </a:lnTo>
                  <a:lnTo>
                    <a:pt x="2974" y="2755"/>
                  </a:lnTo>
                  <a:lnTo>
                    <a:pt x="2919" y="2817"/>
                  </a:lnTo>
                  <a:lnTo>
                    <a:pt x="2856" y="2880"/>
                  </a:lnTo>
                  <a:lnTo>
                    <a:pt x="2794" y="2942"/>
                  </a:lnTo>
                  <a:lnTo>
                    <a:pt x="2724" y="2997"/>
                  </a:lnTo>
                  <a:lnTo>
                    <a:pt x="2646" y="3052"/>
                  </a:lnTo>
                  <a:lnTo>
                    <a:pt x="2568" y="3099"/>
                  </a:lnTo>
                  <a:lnTo>
                    <a:pt x="2568" y="3099"/>
                  </a:lnTo>
                  <a:lnTo>
                    <a:pt x="2427" y="3146"/>
                  </a:lnTo>
                  <a:lnTo>
                    <a:pt x="2427" y="3146"/>
                  </a:lnTo>
                  <a:lnTo>
                    <a:pt x="2396" y="8772"/>
                  </a:lnTo>
                  <a:lnTo>
                    <a:pt x="2396" y="8772"/>
                  </a:lnTo>
                  <a:lnTo>
                    <a:pt x="2388" y="8827"/>
                  </a:lnTo>
                  <a:lnTo>
                    <a:pt x="2381" y="8881"/>
                  </a:lnTo>
                  <a:lnTo>
                    <a:pt x="2365" y="8928"/>
                  </a:lnTo>
                  <a:lnTo>
                    <a:pt x="2342" y="8982"/>
                  </a:lnTo>
                  <a:lnTo>
                    <a:pt x="2318" y="9029"/>
                  </a:lnTo>
                  <a:lnTo>
                    <a:pt x="2287" y="9076"/>
                  </a:lnTo>
                  <a:lnTo>
                    <a:pt x="2248" y="9123"/>
                  </a:lnTo>
                  <a:lnTo>
                    <a:pt x="2217" y="9162"/>
                  </a:lnTo>
                  <a:lnTo>
                    <a:pt x="2170" y="9201"/>
                  </a:lnTo>
                  <a:lnTo>
                    <a:pt x="2123" y="9240"/>
                  </a:lnTo>
                  <a:lnTo>
                    <a:pt x="2076" y="9272"/>
                  </a:lnTo>
                  <a:lnTo>
                    <a:pt x="2029" y="9295"/>
                  </a:lnTo>
                  <a:lnTo>
                    <a:pt x="1975" y="9319"/>
                  </a:lnTo>
                  <a:lnTo>
                    <a:pt x="1928" y="9334"/>
                  </a:lnTo>
                  <a:lnTo>
                    <a:pt x="1873" y="9341"/>
                  </a:lnTo>
                  <a:lnTo>
                    <a:pt x="1819" y="9349"/>
                  </a:lnTo>
                  <a:lnTo>
                    <a:pt x="1819" y="9349"/>
                  </a:lnTo>
                  <a:lnTo>
                    <a:pt x="1780" y="9341"/>
                  </a:lnTo>
                  <a:lnTo>
                    <a:pt x="1740" y="9334"/>
                  </a:lnTo>
                  <a:lnTo>
                    <a:pt x="1694" y="9326"/>
                  </a:lnTo>
                  <a:lnTo>
                    <a:pt x="1647" y="9303"/>
                  </a:lnTo>
                  <a:lnTo>
                    <a:pt x="1592" y="9279"/>
                  </a:lnTo>
                  <a:lnTo>
                    <a:pt x="1546" y="9248"/>
                  </a:lnTo>
                  <a:lnTo>
                    <a:pt x="1491" y="9209"/>
                  </a:lnTo>
                  <a:lnTo>
                    <a:pt x="1436" y="9162"/>
                  </a:lnTo>
                  <a:lnTo>
                    <a:pt x="1436" y="9162"/>
                  </a:lnTo>
                  <a:lnTo>
                    <a:pt x="1405" y="9123"/>
                  </a:lnTo>
                  <a:lnTo>
                    <a:pt x="1374" y="9076"/>
                  </a:lnTo>
                  <a:lnTo>
                    <a:pt x="1335" y="8990"/>
                  </a:lnTo>
                  <a:lnTo>
                    <a:pt x="1303" y="8905"/>
                  </a:lnTo>
                  <a:lnTo>
                    <a:pt x="1296" y="8827"/>
                  </a:lnTo>
                  <a:lnTo>
                    <a:pt x="1296" y="8827"/>
                  </a:lnTo>
                  <a:lnTo>
                    <a:pt x="1327" y="3200"/>
                  </a:lnTo>
                  <a:lnTo>
                    <a:pt x="1327" y="3200"/>
                  </a:lnTo>
                  <a:lnTo>
                    <a:pt x="1233" y="3107"/>
                  </a:lnTo>
                  <a:lnTo>
                    <a:pt x="1233" y="3107"/>
                  </a:lnTo>
                  <a:lnTo>
                    <a:pt x="1155" y="3060"/>
                  </a:lnTo>
                  <a:lnTo>
                    <a:pt x="1085" y="3005"/>
                  </a:lnTo>
                  <a:lnTo>
                    <a:pt x="1015" y="2950"/>
                  </a:lnTo>
                  <a:lnTo>
                    <a:pt x="944" y="2888"/>
                  </a:lnTo>
                  <a:lnTo>
                    <a:pt x="882" y="2817"/>
                  </a:lnTo>
                  <a:lnTo>
                    <a:pt x="819" y="2747"/>
                  </a:lnTo>
                  <a:lnTo>
                    <a:pt x="773" y="2677"/>
                  </a:lnTo>
                  <a:lnTo>
                    <a:pt x="719" y="2599"/>
                  </a:lnTo>
                  <a:lnTo>
                    <a:pt x="680" y="2521"/>
                  </a:lnTo>
                  <a:lnTo>
                    <a:pt x="640" y="2443"/>
                  </a:lnTo>
                  <a:lnTo>
                    <a:pt x="601" y="2357"/>
                  </a:lnTo>
                  <a:lnTo>
                    <a:pt x="578" y="2272"/>
                  </a:lnTo>
                  <a:lnTo>
                    <a:pt x="554" y="2186"/>
                  </a:lnTo>
                  <a:lnTo>
                    <a:pt x="539" y="2092"/>
                  </a:lnTo>
                  <a:lnTo>
                    <a:pt x="531" y="2006"/>
                  </a:lnTo>
                  <a:lnTo>
                    <a:pt x="531" y="1920"/>
                  </a:lnTo>
                  <a:lnTo>
                    <a:pt x="531" y="1920"/>
                  </a:lnTo>
                  <a:lnTo>
                    <a:pt x="547" y="1788"/>
                  </a:lnTo>
                  <a:lnTo>
                    <a:pt x="578" y="1662"/>
                  </a:lnTo>
                  <a:lnTo>
                    <a:pt x="609" y="1530"/>
                  </a:lnTo>
                  <a:lnTo>
                    <a:pt x="648" y="1405"/>
                  </a:lnTo>
                  <a:lnTo>
                    <a:pt x="703" y="1280"/>
                  </a:lnTo>
                  <a:lnTo>
                    <a:pt x="757" y="1163"/>
                  </a:lnTo>
                  <a:lnTo>
                    <a:pt x="827" y="1054"/>
                  </a:lnTo>
                  <a:lnTo>
                    <a:pt x="913" y="960"/>
                  </a:lnTo>
                  <a:lnTo>
                    <a:pt x="913" y="960"/>
                  </a:lnTo>
                  <a:lnTo>
                    <a:pt x="937" y="945"/>
                  </a:lnTo>
                  <a:lnTo>
                    <a:pt x="960" y="929"/>
                  </a:lnTo>
                  <a:lnTo>
                    <a:pt x="1007" y="913"/>
                  </a:lnTo>
                  <a:lnTo>
                    <a:pt x="1062" y="890"/>
                  </a:lnTo>
                  <a:lnTo>
                    <a:pt x="1085" y="882"/>
                  </a:lnTo>
                  <a:lnTo>
                    <a:pt x="1109" y="867"/>
                  </a:lnTo>
                  <a:lnTo>
                    <a:pt x="1109" y="867"/>
                  </a:lnTo>
                  <a:lnTo>
                    <a:pt x="1101" y="1530"/>
                  </a:lnTo>
                  <a:lnTo>
                    <a:pt x="1101" y="1530"/>
                  </a:lnTo>
                  <a:lnTo>
                    <a:pt x="1109" y="1623"/>
                  </a:lnTo>
                  <a:lnTo>
                    <a:pt x="1117" y="1702"/>
                  </a:lnTo>
                  <a:lnTo>
                    <a:pt x="1132" y="1788"/>
                  </a:lnTo>
                  <a:lnTo>
                    <a:pt x="1163" y="1858"/>
                  </a:lnTo>
                  <a:lnTo>
                    <a:pt x="1194" y="1928"/>
                  </a:lnTo>
                  <a:lnTo>
                    <a:pt x="1233" y="1998"/>
                  </a:lnTo>
                  <a:lnTo>
                    <a:pt x="1272" y="2060"/>
                  </a:lnTo>
                  <a:lnTo>
                    <a:pt x="1327" y="2115"/>
                  </a:lnTo>
                  <a:lnTo>
                    <a:pt x="1382" y="2162"/>
                  </a:lnTo>
                  <a:lnTo>
                    <a:pt x="1444" y="2209"/>
                  </a:lnTo>
                  <a:lnTo>
                    <a:pt x="1507" y="2248"/>
                  </a:lnTo>
                  <a:lnTo>
                    <a:pt x="1577" y="2279"/>
                  </a:lnTo>
                  <a:lnTo>
                    <a:pt x="1654" y="2303"/>
                  </a:lnTo>
                  <a:lnTo>
                    <a:pt x="1733" y="2326"/>
                  </a:lnTo>
                  <a:lnTo>
                    <a:pt x="1819" y="2334"/>
                  </a:lnTo>
                  <a:lnTo>
                    <a:pt x="1905" y="2341"/>
                  </a:lnTo>
                  <a:lnTo>
                    <a:pt x="1905" y="2341"/>
                  </a:lnTo>
                  <a:lnTo>
                    <a:pt x="1982" y="2334"/>
                  </a:lnTo>
                  <a:lnTo>
                    <a:pt x="2052" y="2319"/>
                  </a:lnTo>
                  <a:lnTo>
                    <a:pt x="2123" y="2303"/>
                  </a:lnTo>
                  <a:lnTo>
                    <a:pt x="2185" y="2272"/>
                  </a:lnTo>
                  <a:lnTo>
                    <a:pt x="2256" y="2232"/>
                  </a:lnTo>
                  <a:lnTo>
                    <a:pt x="2318" y="2193"/>
                  </a:lnTo>
                  <a:lnTo>
                    <a:pt x="2381" y="2146"/>
                  </a:lnTo>
                  <a:lnTo>
                    <a:pt x="2443" y="2092"/>
                  </a:lnTo>
                  <a:lnTo>
                    <a:pt x="2497" y="2029"/>
                  </a:lnTo>
                  <a:lnTo>
                    <a:pt x="2544" y="1967"/>
                  </a:lnTo>
                  <a:lnTo>
                    <a:pt x="2591" y="1905"/>
                  </a:lnTo>
                  <a:lnTo>
                    <a:pt x="2630" y="1835"/>
                  </a:lnTo>
                  <a:lnTo>
                    <a:pt x="2662" y="1756"/>
                  </a:lnTo>
                  <a:lnTo>
                    <a:pt x="2693" y="1678"/>
                  </a:lnTo>
                  <a:lnTo>
                    <a:pt x="2709" y="1600"/>
                  </a:lnTo>
                  <a:lnTo>
                    <a:pt x="2724" y="1522"/>
                  </a:lnTo>
                  <a:lnTo>
                    <a:pt x="2724" y="1522"/>
                  </a:lnTo>
                  <a:lnTo>
                    <a:pt x="2724" y="859"/>
                  </a:lnTo>
                  <a:lnTo>
                    <a:pt x="2724" y="859"/>
                  </a:lnTo>
                  <a:lnTo>
                    <a:pt x="2787" y="898"/>
                  </a:lnTo>
                  <a:lnTo>
                    <a:pt x="2848" y="953"/>
                  </a:lnTo>
                  <a:lnTo>
                    <a:pt x="2895" y="999"/>
                  </a:lnTo>
                  <a:lnTo>
                    <a:pt x="2950" y="1062"/>
                  </a:lnTo>
                  <a:lnTo>
                    <a:pt x="2997" y="1116"/>
                  </a:lnTo>
                  <a:lnTo>
                    <a:pt x="3036" y="1178"/>
                  </a:lnTo>
                  <a:lnTo>
                    <a:pt x="3075" y="1241"/>
                  </a:lnTo>
                  <a:lnTo>
                    <a:pt x="3114" y="1311"/>
                  </a:lnTo>
                  <a:lnTo>
                    <a:pt x="3146" y="1382"/>
                  </a:lnTo>
                  <a:lnTo>
                    <a:pt x="3169" y="1452"/>
                  </a:lnTo>
                  <a:lnTo>
                    <a:pt x="3192" y="1530"/>
                  </a:lnTo>
                  <a:lnTo>
                    <a:pt x="3215" y="1608"/>
                  </a:lnTo>
                  <a:lnTo>
                    <a:pt x="3239" y="1772"/>
                  </a:lnTo>
                  <a:lnTo>
                    <a:pt x="3246" y="1951"/>
                  </a:lnTo>
                  <a:close/>
                  <a:moveTo>
                    <a:pt x="2162" y="0"/>
                  </a:moveTo>
                  <a:lnTo>
                    <a:pt x="2162" y="0"/>
                  </a:lnTo>
                  <a:lnTo>
                    <a:pt x="2154" y="1530"/>
                  </a:lnTo>
                  <a:lnTo>
                    <a:pt x="2154" y="1530"/>
                  </a:lnTo>
                  <a:lnTo>
                    <a:pt x="2146" y="1592"/>
                  </a:lnTo>
                  <a:lnTo>
                    <a:pt x="2131" y="1655"/>
                  </a:lnTo>
                  <a:lnTo>
                    <a:pt x="2107" y="1702"/>
                  </a:lnTo>
                  <a:lnTo>
                    <a:pt x="2076" y="1741"/>
                  </a:lnTo>
                  <a:lnTo>
                    <a:pt x="2037" y="1772"/>
                  </a:lnTo>
                  <a:lnTo>
                    <a:pt x="1990" y="1795"/>
                  </a:lnTo>
                  <a:lnTo>
                    <a:pt x="1928" y="1811"/>
                  </a:lnTo>
                  <a:lnTo>
                    <a:pt x="1866" y="1811"/>
                  </a:lnTo>
                  <a:lnTo>
                    <a:pt x="1866" y="1811"/>
                  </a:lnTo>
                  <a:lnTo>
                    <a:pt x="1827" y="1811"/>
                  </a:lnTo>
                  <a:lnTo>
                    <a:pt x="1787" y="1788"/>
                  </a:lnTo>
                  <a:lnTo>
                    <a:pt x="1748" y="1764"/>
                  </a:lnTo>
                  <a:lnTo>
                    <a:pt x="1709" y="1733"/>
                  </a:lnTo>
                  <a:lnTo>
                    <a:pt x="1678" y="1694"/>
                  </a:lnTo>
                  <a:lnTo>
                    <a:pt x="1647" y="1655"/>
                  </a:lnTo>
                  <a:lnTo>
                    <a:pt x="1631" y="1615"/>
                  </a:lnTo>
                  <a:lnTo>
                    <a:pt x="1623" y="1576"/>
                  </a:lnTo>
                  <a:lnTo>
                    <a:pt x="1623" y="1576"/>
                  </a:lnTo>
                  <a:lnTo>
                    <a:pt x="1639" y="55"/>
                  </a:lnTo>
                  <a:lnTo>
                    <a:pt x="1639" y="55"/>
                  </a:lnTo>
                  <a:lnTo>
                    <a:pt x="1256" y="149"/>
                  </a:lnTo>
                  <a:lnTo>
                    <a:pt x="1256" y="149"/>
                  </a:lnTo>
                  <a:lnTo>
                    <a:pt x="1148" y="188"/>
                  </a:lnTo>
                  <a:lnTo>
                    <a:pt x="1046" y="227"/>
                  </a:lnTo>
                  <a:lnTo>
                    <a:pt x="952" y="281"/>
                  </a:lnTo>
                  <a:lnTo>
                    <a:pt x="858" y="328"/>
                  </a:lnTo>
                  <a:lnTo>
                    <a:pt x="773" y="382"/>
                  </a:lnTo>
                  <a:lnTo>
                    <a:pt x="687" y="445"/>
                  </a:lnTo>
                  <a:lnTo>
                    <a:pt x="609" y="515"/>
                  </a:lnTo>
                  <a:lnTo>
                    <a:pt x="539" y="586"/>
                  </a:lnTo>
                  <a:lnTo>
                    <a:pt x="539" y="586"/>
                  </a:lnTo>
                  <a:lnTo>
                    <a:pt x="476" y="648"/>
                  </a:lnTo>
                  <a:lnTo>
                    <a:pt x="414" y="718"/>
                  </a:lnTo>
                  <a:lnTo>
                    <a:pt x="359" y="788"/>
                  </a:lnTo>
                  <a:lnTo>
                    <a:pt x="313" y="859"/>
                  </a:lnTo>
                  <a:lnTo>
                    <a:pt x="266" y="937"/>
                  </a:lnTo>
                  <a:lnTo>
                    <a:pt x="219" y="1015"/>
                  </a:lnTo>
                  <a:lnTo>
                    <a:pt x="149" y="1186"/>
                  </a:lnTo>
                  <a:lnTo>
                    <a:pt x="86" y="1366"/>
                  </a:lnTo>
                  <a:lnTo>
                    <a:pt x="39" y="1561"/>
                  </a:lnTo>
                  <a:lnTo>
                    <a:pt x="16" y="1756"/>
                  </a:lnTo>
                  <a:lnTo>
                    <a:pt x="0" y="1967"/>
                  </a:lnTo>
                  <a:lnTo>
                    <a:pt x="0" y="1967"/>
                  </a:lnTo>
                  <a:lnTo>
                    <a:pt x="8" y="2076"/>
                  </a:lnTo>
                  <a:lnTo>
                    <a:pt x="16" y="2186"/>
                  </a:lnTo>
                  <a:lnTo>
                    <a:pt x="31" y="2287"/>
                  </a:lnTo>
                  <a:lnTo>
                    <a:pt x="55" y="2396"/>
                  </a:lnTo>
                  <a:lnTo>
                    <a:pt x="78" y="2497"/>
                  </a:lnTo>
                  <a:lnTo>
                    <a:pt x="117" y="2599"/>
                  </a:lnTo>
                  <a:lnTo>
                    <a:pt x="156" y="2701"/>
                  </a:lnTo>
                  <a:lnTo>
                    <a:pt x="203" y="2794"/>
                  </a:lnTo>
                  <a:lnTo>
                    <a:pt x="258" y="2888"/>
                  </a:lnTo>
                  <a:lnTo>
                    <a:pt x="321" y="2981"/>
                  </a:lnTo>
                  <a:lnTo>
                    <a:pt x="382" y="3068"/>
                  </a:lnTo>
                  <a:lnTo>
                    <a:pt x="460" y="3153"/>
                  </a:lnTo>
                  <a:lnTo>
                    <a:pt x="539" y="3231"/>
                  </a:lnTo>
                  <a:lnTo>
                    <a:pt x="617" y="3309"/>
                  </a:lnTo>
                  <a:lnTo>
                    <a:pt x="711" y="3379"/>
                  </a:lnTo>
                  <a:lnTo>
                    <a:pt x="804" y="3442"/>
                  </a:lnTo>
                  <a:lnTo>
                    <a:pt x="804" y="3442"/>
                  </a:lnTo>
                  <a:lnTo>
                    <a:pt x="773" y="8780"/>
                  </a:lnTo>
                  <a:lnTo>
                    <a:pt x="773" y="8780"/>
                  </a:lnTo>
                  <a:lnTo>
                    <a:pt x="773" y="8889"/>
                  </a:lnTo>
                  <a:lnTo>
                    <a:pt x="788" y="8990"/>
                  </a:lnTo>
                  <a:lnTo>
                    <a:pt x="812" y="9099"/>
                  </a:lnTo>
                  <a:lnTo>
                    <a:pt x="843" y="9201"/>
                  </a:lnTo>
                  <a:lnTo>
                    <a:pt x="882" y="9295"/>
                  </a:lnTo>
                  <a:lnTo>
                    <a:pt x="929" y="9380"/>
                  </a:lnTo>
                  <a:lnTo>
                    <a:pt x="991" y="9466"/>
                  </a:lnTo>
                  <a:lnTo>
                    <a:pt x="1054" y="9544"/>
                  </a:lnTo>
                  <a:lnTo>
                    <a:pt x="1054" y="9544"/>
                  </a:lnTo>
                  <a:lnTo>
                    <a:pt x="1148" y="9623"/>
                  </a:lnTo>
                  <a:lnTo>
                    <a:pt x="1241" y="9693"/>
                  </a:lnTo>
                  <a:lnTo>
                    <a:pt x="1342" y="9747"/>
                  </a:lnTo>
                  <a:lnTo>
                    <a:pt x="1444" y="9794"/>
                  </a:lnTo>
                  <a:lnTo>
                    <a:pt x="1546" y="9833"/>
                  </a:lnTo>
                  <a:lnTo>
                    <a:pt x="1647" y="9856"/>
                  </a:lnTo>
                  <a:lnTo>
                    <a:pt x="1756" y="9864"/>
                  </a:lnTo>
                  <a:lnTo>
                    <a:pt x="1866" y="9872"/>
                  </a:lnTo>
                  <a:lnTo>
                    <a:pt x="1866" y="9872"/>
                  </a:lnTo>
                  <a:lnTo>
                    <a:pt x="1967" y="9864"/>
                  </a:lnTo>
                  <a:lnTo>
                    <a:pt x="2068" y="9841"/>
                  </a:lnTo>
                  <a:lnTo>
                    <a:pt x="2162" y="9817"/>
                  </a:lnTo>
                  <a:lnTo>
                    <a:pt x="2256" y="9770"/>
                  </a:lnTo>
                  <a:lnTo>
                    <a:pt x="2342" y="9724"/>
                  </a:lnTo>
                  <a:lnTo>
                    <a:pt x="2427" y="9670"/>
                  </a:lnTo>
                  <a:lnTo>
                    <a:pt x="2505" y="9599"/>
                  </a:lnTo>
                  <a:lnTo>
                    <a:pt x="2583" y="9537"/>
                  </a:lnTo>
                  <a:lnTo>
                    <a:pt x="2583" y="9537"/>
                  </a:lnTo>
                  <a:lnTo>
                    <a:pt x="2646" y="9458"/>
                  </a:lnTo>
                  <a:lnTo>
                    <a:pt x="2716" y="9380"/>
                  </a:lnTo>
                  <a:lnTo>
                    <a:pt x="2771" y="9295"/>
                  </a:lnTo>
                  <a:lnTo>
                    <a:pt x="2817" y="9209"/>
                  </a:lnTo>
                  <a:lnTo>
                    <a:pt x="2864" y="9115"/>
                  </a:lnTo>
                  <a:lnTo>
                    <a:pt x="2887" y="9021"/>
                  </a:lnTo>
                  <a:lnTo>
                    <a:pt x="2911" y="8920"/>
                  </a:lnTo>
                  <a:lnTo>
                    <a:pt x="2919" y="8819"/>
                  </a:lnTo>
                  <a:lnTo>
                    <a:pt x="2919" y="8819"/>
                  </a:lnTo>
                  <a:lnTo>
                    <a:pt x="2950" y="3473"/>
                  </a:lnTo>
                  <a:lnTo>
                    <a:pt x="2950" y="3473"/>
                  </a:lnTo>
                  <a:lnTo>
                    <a:pt x="3192" y="3239"/>
                  </a:lnTo>
                  <a:lnTo>
                    <a:pt x="3192" y="3239"/>
                  </a:lnTo>
                  <a:lnTo>
                    <a:pt x="3192" y="3239"/>
                  </a:lnTo>
                  <a:lnTo>
                    <a:pt x="3262" y="3161"/>
                  </a:lnTo>
                  <a:lnTo>
                    <a:pt x="3325" y="3091"/>
                  </a:lnTo>
                  <a:lnTo>
                    <a:pt x="3442" y="2935"/>
                  </a:lnTo>
                  <a:lnTo>
                    <a:pt x="3544" y="2770"/>
                  </a:lnTo>
                  <a:lnTo>
                    <a:pt x="3621" y="2599"/>
                  </a:lnTo>
                  <a:lnTo>
                    <a:pt x="3683" y="2427"/>
                  </a:lnTo>
                  <a:lnTo>
                    <a:pt x="3730" y="2256"/>
                  </a:lnTo>
                  <a:lnTo>
                    <a:pt x="3762" y="2076"/>
                  </a:lnTo>
                  <a:lnTo>
                    <a:pt x="3769" y="1897"/>
                  </a:lnTo>
                  <a:lnTo>
                    <a:pt x="3769" y="1897"/>
                  </a:lnTo>
                  <a:lnTo>
                    <a:pt x="3762" y="1756"/>
                  </a:lnTo>
                  <a:lnTo>
                    <a:pt x="3746" y="1615"/>
                  </a:lnTo>
                  <a:lnTo>
                    <a:pt x="3715" y="1476"/>
                  </a:lnTo>
                  <a:lnTo>
                    <a:pt x="3676" y="1343"/>
                  </a:lnTo>
                  <a:lnTo>
                    <a:pt x="3629" y="1210"/>
                  </a:lnTo>
                  <a:lnTo>
                    <a:pt x="3567" y="1078"/>
                  </a:lnTo>
                  <a:lnTo>
                    <a:pt x="3497" y="960"/>
                  </a:lnTo>
                  <a:lnTo>
                    <a:pt x="3418" y="835"/>
                  </a:lnTo>
                  <a:lnTo>
                    <a:pt x="3332" y="726"/>
                  </a:lnTo>
                  <a:lnTo>
                    <a:pt x="3231" y="617"/>
                  </a:lnTo>
                  <a:lnTo>
                    <a:pt x="3130" y="523"/>
                  </a:lnTo>
                  <a:lnTo>
                    <a:pt x="3013" y="429"/>
                  </a:lnTo>
                  <a:lnTo>
                    <a:pt x="2895" y="343"/>
                  </a:lnTo>
                  <a:lnTo>
                    <a:pt x="2763" y="266"/>
                  </a:lnTo>
                  <a:lnTo>
                    <a:pt x="2630" y="196"/>
                  </a:lnTo>
                  <a:lnTo>
                    <a:pt x="2489" y="141"/>
                  </a:lnTo>
                  <a:lnTo>
                    <a:pt x="2162" y="0"/>
                  </a:lnTo>
                  <a:close/>
                </a:path>
              </a:pathLst>
            </a:custGeom>
            <a:solidFill>
              <a:schemeClr val="tx2"/>
            </a:solidFill>
            <a:ln>
              <a:noFill/>
            </a:ln>
            <a:effectLst/>
            <a:extLst/>
          </p:spPr>
          <p:txBody>
            <a:bodyPr wrap="none" anchor="ctr"/>
            <a:lstStyle/>
            <a:p>
              <a:endParaRPr lang="en-US" sz="1428" dirty="0"/>
            </a:p>
          </p:txBody>
        </p:sp>
        <p:sp>
          <p:nvSpPr>
            <p:cNvPr id="77" name="Freeform 2">
              <a:extLst>
                <a:ext uri="{FF2B5EF4-FFF2-40B4-BE49-F238E27FC236}">
                  <a16:creationId xmlns:a16="http://schemas.microsoft.com/office/drawing/2014/main" id="{7B6BFAC3-0706-4A2E-A555-A921B5772945}"/>
                </a:ext>
              </a:extLst>
            </p:cNvPr>
            <p:cNvSpPr>
              <a:spLocks noChangeArrowheads="1"/>
            </p:cNvSpPr>
            <p:nvPr/>
          </p:nvSpPr>
          <p:spPr bwMode="auto">
            <a:xfrm>
              <a:off x="9171621" y="4110936"/>
              <a:ext cx="141657" cy="223882"/>
            </a:xfrm>
            <a:custGeom>
              <a:avLst/>
              <a:gdLst>
                <a:gd name="T0" fmla="*/ 1842 w 2186"/>
                <a:gd name="T1" fmla="*/ 3683 h 3684"/>
                <a:gd name="T2" fmla="*/ 0 w 2186"/>
                <a:gd name="T3" fmla="*/ 1841 h 3684"/>
                <a:gd name="T4" fmla="*/ 1842 w 2186"/>
                <a:gd name="T5" fmla="*/ 0 h 3684"/>
                <a:gd name="T6" fmla="*/ 2185 w 2186"/>
                <a:gd name="T7" fmla="*/ 343 h 3684"/>
                <a:gd name="T8" fmla="*/ 679 w 2186"/>
                <a:gd name="T9" fmla="*/ 1841 h 3684"/>
                <a:gd name="T10" fmla="*/ 2185 w 2186"/>
                <a:gd name="T11" fmla="*/ 3348 h 3684"/>
                <a:gd name="T12" fmla="*/ 1842 w 2186"/>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86" h="3684">
                  <a:moveTo>
                    <a:pt x="1842" y="3683"/>
                  </a:moveTo>
                  <a:lnTo>
                    <a:pt x="0" y="1841"/>
                  </a:lnTo>
                  <a:lnTo>
                    <a:pt x="1842" y="0"/>
                  </a:lnTo>
                  <a:lnTo>
                    <a:pt x="2185" y="343"/>
                  </a:lnTo>
                  <a:lnTo>
                    <a:pt x="679" y="1841"/>
                  </a:lnTo>
                  <a:lnTo>
                    <a:pt x="2185" y="3348"/>
                  </a:lnTo>
                  <a:lnTo>
                    <a:pt x="1842" y="3683"/>
                  </a:lnTo>
                </a:path>
              </a:pathLst>
            </a:custGeom>
            <a:solidFill>
              <a:schemeClr val="tx2"/>
            </a:solidFill>
            <a:ln>
              <a:noFill/>
            </a:ln>
            <a:effectLst/>
            <a:extLst/>
          </p:spPr>
          <p:txBody>
            <a:bodyPr wrap="none" anchor="ctr"/>
            <a:lstStyle/>
            <a:p>
              <a:endParaRPr lang="en-US" sz="1428" dirty="0">
                <a:solidFill>
                  <a:schemeClr val="tx2"/>
                </a:solidFill>
              </a:endParaRPr>
            </a:p>
          </p:txBody>
        </p:sp>
        <p:sp>
          <p:nvSpPr>
            <p:cNvPr id="78" name="Freeform 3">
              <a:extLst>
                <a:ext uri="{FF2B5EF4-FFF2-40B4-BE49-F238E27FC236}">
                  <a16:creationId xmlns:a16="http://schemas.microsoft.com/office/drawing/2014/main" id="{09E24A0E-A86B-42E9-B250-83D43F8FA94A}"/>
                </a:ext>
              </a:extLst>
            </p:cNvPr>
            <p:cNvSpPr>
              <a:spLocks noChangeArrowheads="1"/>
            </p:cNvSpPr>
            <p:nvPr/>
          </p:nvSpPr>
          <p:spPr bwMode="auto">
            <a:xfrm>
              <a:off x="9732539" y="4110936"/>
              <a:ext cx="141086" cy="223882"/>
            </a:xfrm>
            <a:custGeom>
              <a:avLst/>
              <a:gdLst>
                <a:gd name="T0" fmla="*/ 335 w 2177"/>
                <a:gd name="T1" fmla="*/ 3683 h 3684"/>
                <a:gd name="T2" fmla="*/ 0 w 2177"/>
                <a:gd name="T3" fmla="*/ 3348 h 3684"/>
                <a:gd name="T4" fmla="*/ 1505 w 2177"/>
                <a:gd name="T5" fmla="*/ 1841 h 3684"/>
                <a:gd name="T6" fmla="*/ 0 w 2177"/>
                <a:gd name="T7" fmla="*/ 343 h 3684"/>
                <a:gd name="T8" fmla="*/ 335 w 2177"/>
                <a:gd name="T9" fmla="*/ 0 h 3684"/>
                <a:gd name="T10" fmla="*/ 2176 w 2177"/>
                <a:gd name="T11" fmla="*/ 1841 h 3684"/>
                <a:gd name="T12" fmla="*/ 335 w 2177"/>
                <a:gd name="T13" fmla="*/ 3683 h 3684"/>
              </a:gdLst>
              <a:ahLst/>
              <a:cxnLst>
                <a:cxn ang="0">
                  <a:pos x="T0" y="T1"/>
                </a:cxn>
                <a:cxn ang="0">
                  <a:pos x="T2" y="T3"/>
                </a:cxn>
                <a:cxn ang="0">
                  <a:pos x="T4" y="T5"/>
                </a:cxn>
                <a:cxn ang="0">
                  <a:pos x="T6" y="T7"/>
                </a:cxn>
                <a:cxn ang="0">
                  <a:pos x="T8" y="T9"/>
                </a:cxn>
                <a:cxn ang="0">
                  <a:pos x="T10" y="T11"/>
                </a:cxn>
                <a:cxn ang="0">
                  <a:pos x="T12" y="T13"/>
                </a:cxn>
              </a:cxnLst>
              <a:rect l="0" t="0" r="r" b="b"/>
              <a:pathLst>
                <a:path w="2177" h="3684">
                  <a:moveTo>
                    <a:pt x="335" y="3683"/>
                  </a:moveTo>
                  <a:lnTo>
                    <a:pt x="0" y="3348"/>
                  </a:lnTo>
                  <a:lnTo>
                    <a:pt x="1505" y="1841"/>
                  </a:lnTo>
                  <a:lnTo>
                    <a:pt x="0" y="343"/>
                  </a:lnTo>
                  <a:lnTo>
                    <a:pt x="335" y="0"/>
                  </a:lnTo>
                  <a:lnTo>
                    <a:pt x="2176" y="1841"/>
                  </a:lnTo>
                  <a:lnTo>
                    <a:pt x="335" y="3683"/>
                  </a:lnTo>
                </a:path>
              </a:pathLst>
            </a:custGeom>
            <a:solidFill>
              <a:schemeClr val="tx2"/>
            </a:solidFill>
            <a:ln>
              <a:noFill/>
            </a:ln>
            <a:effectLst/>
            <a:extLst/>
          </p:spPr>
          <p:txBody>
            <a:bodyPr wrap="none" anchor="ctr"/>
            <a:lstStyle/>
            <a:p>
              <a:endParaRPr lang="en-US" sz="1428"/>
            </a:p>
          </p:txBody>
        </p:sp>
      </p:grpSp>
      <p:sp>
        <p:nvSpPr>
          <p:cNvPr id="41" name="TextBox 40">
            <a:extLst>
              <a:ext uri="{FF2B5EF4-FFF2-40B4-BE49-F238E27FC236}">
                <a16:creationId xmlns:a16="http://schemas.microsoft.com/office/drawing/2014/main" id="{489DD46E-7E66-46BB-9618-3EB18407D0C2}"/>
              </a:ext>
            </a:extLst>
          </p:cNvPr>
          <p:cNvSpPr txBox="1"/>
          <p:nvPr/>
        </p:nvSpPr>
        <p:spPr>
          <a:xfrm>
            <a:off x="3790344" y="6594171"/>
            <a:ext cx="8726684" cy="423653"/>
          </a:xfrm>
          <a:prstGeom prst="rect">
            <a:avLst/>
          </a:prstGeom>
          <a:noFill/>
        </p:spPr>
        <p:txBody>
          <a:bodyPr wrap="none" lIns="172212" tIns="137769" rIns="172212" bIns="137769" rtlCol="0">
            <a:spAutoFit/>
          </a:bodyPr>
          <a:lstStyle/>
          <a:p>
            <a:pPr algn="r" defTabSz="878179">
              <a:lnSpc>
                <a:spcPct val="90000"/>
              </a:lnSpc>
              <a:spcAft>
                <a:spcPts val="564"/>
              </a:spcAft>
            </a:pPr>
            <a:r>
              <a:rPr lang="en-US" sz="1050" kern="0" dirty="0">
                <a:solidFill>
                  <a:srgbClr val="737373"/>
                </a:solidFill>
                <a:latin typeface="Segoe UI Light"/>
              </a:rPr>
              <a:t>Source: </a:t>
            </a:r>
            <a:r>
              <a:rPr lang="en-GB" sz="1050" kern="0" dirty="0">
                <a:solidFill>
                  <a:srgbClr val="737373"/>
                </a:solidFill>
                <a:latin typeface="Segoe UI Light"/>
              </a:rPr>
              <a:t>2018 Accelerate: State of DevOps: Strategies for a New Economy." N. Forsgren, J. Humble, G. Kim. DevOps Research and Assessment (DORA)</a:t>
            </a:r>
            <a:endParaRPr lang="en-US" sz="1050" kern="0" dirty="0">
              <a:solidFill>
                <a:srgbClr val="737373"/>
              </a:solidFill>
              <a:latin typeface="Segoe UI Light"/>
            </a:endParaRPr>
          </a:p>
        </p:txBody>
      </p:sp>
    </p:spTree>
    <p:extLst>
      <p:ext uri="{BB962C8B-B14F-4D97-AF65-F5344CB8AC3E}">
        <p14:creationId xmlns:p14="http://schemas.microsoft.com/office/powerpoint/2010/main" val="1169053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5B886026-BC46-40CF-ACF8-38590E50712C}"/>
              </a:ext>
            </a:extLst>
          </p:cNvPr>
          <p:cNvSpPr>
            <a:spLocks noGrp="1"/>
          </p:cNvSpPr>
          <p:nvPr>
            <p:ph type="body" sz="quarter" idx="10"/>
          </p:nvPr>
        </p:nvSpPr>
        <p:spPr/>
        <p:txBody>
          <a:bodyPr/>
          <a:lstStyle/>
          <a:p>
            <a:r>
              <a:rPr lang="en-US"/>
              <a:t>DevOps brings together people, processes, and technology, automating software delivery to provide continuous value to your users. Using Azure DevOps, you can deliver software faster and more reliably - no matter how big your IT department or what tools you’re using.</a:t>
            </a:r>
          </a:p>
        </p:txBody>
      </p:sp>
      <p:sp>
        <p:nvSpPr>
          <p:cNvPr id="4" name="Title 3">
            <a:extLst>
              <a:ext uri="{FF2B5EF4-FFF2-40B4-BE49-F238E27FC236}">
                <a16:creationId xmlns:a16="http://schemas.microsoft.com/office/drawing/2014/main" id="{528D9A12-71BC-4CBB-A872-E706804636BF}"/>
              </a:ext>
            </a:extLst>
          </p:cNvPr>
          <p:cNvSpPr>
            <a:spLocks noGrp="1"/>
          </p:cNvSpPr>
          <p:nvPr>
            <p:ph type="title"/>
          </p:nvPr>
        </p:nvSpPr>
        <p:spPr/>
        <p:txBody>
          <a:bodyPr/>
          <a:lstStyle/>
          <a:p>
            <a:r>
              <a:rPr lang="en-US" spc="-100"/>
              <a:t>What technologies do I need to support DevOps?</a:t>
            </a:r>
          </a:p>
        </p:txBody>
      </p:sp>
      <p:sp>
        <p:nvSpPr>
          <p:cNvPr id="35" name="Text Placeholder 5">
            <a:extLst>
              <a:ext uri="{FF2B5EF4-FFF2-40B4-BE49-F238E27FC236}">
                <a16:creationId xmlns:a16="http://schemas.microsoft.com/office/drawing/2014/main" id="{11721A64-EB58-4A51-A01B-9C5254D63741}"/>
              </a:ext>
            </a:extLst>
          </p:cNvPr>
          <p:cNvSpPr txBox="1">
            <a:spLocks/>
          </p:cNvSpPr>
          <p:nvPr/>
        </p:nvSpPr>
        <p:spPr>
          <a:xfrm>
            <a:off x="435796" y="3283975"/>
            <a:ext cx="3702795" cy="2653924"/>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Integration (CI)</a:t>
            </a:r>
          </a:p>
          <a:p>
            <a:pPr algn="ctr" defTabSz="932563">
              <a:defRPr/>
            </a:pPr>
            <a:endParaRPr lang="en-US" sz="1600"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Improve software development quality and speed.</a:t>
            </a:r>
          </a:p>
          <a:p>
            <a:pPr marL="285695" indent="-285695">
              <a:buFont typeface="Arial" panose="020B0604020202020204" pitchFamily="34" charset="0"/>
              <a:buChar char="•"/>
              <a:defRPr/>
            </a:pPr>
            <a:r>
              <a:rPr lang="en-US" sz="1600" b="0" dirty="0">
                <a:solidFill>
                  <a:srgbClr val="000000"/>
                </a:solidFill>
              </a:rPr>
              <a:t>When you use Azure Pipelines or Jenkins to build apps in the cloud and deploy to Azure, each time you commit code, it’s automatically built and tested and bugs are detected faster.</a:t>
            </a:r>
            <a:endParaRPr lang="en-US" sz="1600" b="0" dirty="0">
              <a:solidFill>
                <a:srgbClr val="000000"/>
              </a:solidFill>
              <a:latin typeface="Segoe UI"/>
            </a:endParaRPr>
          </a:p>
        </p:txBody>
      </p:sp>
      <p:sp>
        <p:nvSpPr>
          <p:cNvPr id="36" name="Text Placeholder 6">
            <a:extLst>
              <a:ext uri="{FF2B5EF4-FFF2-40B4-BE49-F238E27FC236}">
                <a16:creationId xmlns:a16="http://schemas.microsoft.com/office/drawing/2014/main" id="{F1C35E32-940D-40CE-8C2E-BBC71307A151}"/>
              </a:ext>
            </a:extLst>
          </p:cNvPr>
          <p:cNvSpPr txBox="1">
            <a:spLocks/>
          </p:cNvSpPr>
          <p:nvPr/>
        </p:nvSpPr>
        <p:spPr>
          <a:xfrm>
            <a:off x="4367473" y="3283975"/>
            <a:ext cx="3695176" cy="3776719"/>
          </a:xfrm>
          <a:prstGeom prst="rect">
            <a:avLst/>
          </a:prstGeom>
        </p:spPr>
        <p:txBody>
          <a:bodyPr vert="horz" wrap="square" lIns="0" tIns="0" rIns="0" bIns="0" rtlCol="0">
            <a:no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Deployment (CD)</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By combining continuous integration and infrastructure as code (</a:t>
            </a:r>
            <a:r>
              <a:rPr lang="en-US" sz="1600" b="0" dirty="0" err="1">
                <a:solidFill>
                  <a:srgbClr val="000000"/>
                </a:solidFill>
              </a:rPr>
              <a:t>IaC</a:t>
            </a:r>
            <a:r>
              <a:rPr lang="en-US" sz="1600" b="0" dirty="0">
                <a:solidFill>
                  <a:srgbClr val="000000"/>
                </a:solidFill>
              </a:rPr>
              <a:t>), you’ll achieve identical deployments and the confidence to deploy to production at any time.</a:t>
            </a:r>
          </a:p>
          <a:p>
            <a:pPr marL="285695" indent="-285695">
              <a:buFont typeface="Arial" panose="020B0604020202020204" pitchFamily="34" charset="0"/>
              <a:buChar char="•"/>
              <a:defRPr/>
            </a:pPr>
            <a:r>
              <a:rPr lang="en-US" sz="1600" b="0" dirty="0">
                <a:solidFill>
                  <a:srgbClr val="000000"/>
                </a:solidFill>
              </a:rPr>
              <a:t>With continuous deployment, you can automate the entire process from code commit to production if your CI/CD tests are successful.</a:t>
            </a:r>
          </a:p>
        </p:txBody>
      </p:sp>
      <p:sp>
        <p:nvSpPr>
          <p:cNvPr id="37" name="Text Placeholder 7">
            <a:extLst>
              <a:ext uri="{FF2B5EF4-FFF2-40B4-BE49-F238E27FC236}">
                <a16:creationId xmlns:a16="http://schemas.microsoft.com/office/drawing/2014/main" id="{29EC3879-3609-4EAE-B6CC-7B2845183069}"/>
              </a:ext>
            </a:extLst>
          </p:cNvPr>
          <p:cNvSpPr txBox="1">
            <a:spLocks/>
          </p:cNvSpPr>
          <p:nvPr/>
        </p:nvSpPr>
        <p:spPr>
          <a:xfrm>
            <a:off x="8287377" y="3283975"/>
            <a:ext cx="3702795" cy="2946832"/>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0"/>
              </a:spcBef>
              <a:spcAft>
                <a:spcPts val="700"/>
              </a:spcAft>
              <a:buClrTx/>
              <a:buSzPct val="90000"/>
              <a:buFont typeface="Wingdings" panose="05000000000000000000" pitchFamily="2" charset="2"/>
              <a:buNone/>
              <a:tabLst/>
              <a:defRPr sz="1400" b="1" kern="1200" spc="0" baseline="0">
                <a:solidFill>
                  <a:schemeClr val="tx2"/>
                </a:solidFill>
                <a:latin typeface="+mn-lt"/>
                <a:ea typeface="+mn-ea"/>
                <a:cs typeface="+mn-cs"/>
              </a:defRPr>
            </a:lvl1pPr>
            <a:lvl2pPr marL="0" marR="0" indent="0" algn="l" defTabSz="932742" rtl="0" eaLnBrk="1" fontAlgn="auto" latinLnBrk="0" hangingPunct="1">
              <a:lnSpc>
                <a:spcPct val="100000"/>
              </a:lnSpc>
              <a:spcBef>
                <a:spcPts val="0"/>
              </a:spcBef>
              <a:spcAft>
                <a:spcPts val="700"/>
              </a:spcAft>
              <a:buClrTx/>
              <a:buSzPct val="90000"/>
              <a:buFont typeface="Arial" panose="020B0604020202020204" pitchFamily="34" charset="0"/>
              <a:buNone/>
              <a:tabLst/>
              <a:defRPr sz="1400" kern="1200" spc="0" baseline="0">
                <a:solidFill>
                  <a:srgbClr val="000000"/>
                </a:solidFill>
                <a:latin typeface="+mn-lt"/>
                <a:ea typeface="+mn-ea"/>
                <a:cs typeface="+mn-cs"/>
              </a:defRPr>
            </a:lvl2pPr>
            <a:lvl3pPr marL="4572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3pPr>
            <a:lvl4pPr marL="6858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914400" marR="0" indent="0" algn="l" defTabSz="932742" rtl="0" eaLnBrk="1" fontAlgn="auto" latinLnBrk="0" hangingPunct="1">
              <a:lnSpc>
                <a:spcPct val="100000"/>
              </a:lnSpc>
              <a:spcBef>
                <a:spcPts val="0"/>
              </a:spcBef>
              <a:spcAft>
                <a:spcPts val="1400"/>
              </a:spcAft>
              <a:buClrTx/>
              <a:buSzPct val="90000"/>
              <a:buFont typeface="Wingdings" panose="05000000000000000000" pitchFamily="2" charset="2"/>
              <a:buNone/>
              <a:tabLst/>
              <a:defRPr sz="1400" kern="1200" spc="0" baseline="0">
                <a:solidFill>
                  <a:srgbClr val="00000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0" algn="ctr">
              <a:defRPr/>
            </a:pPr>
            <a:r>
              <a:rPr lang="en-US" sz="1600" b="0" dirty="0">
                <a:solidFill>
                  <a:srgbClr val="0078D7"/>
                </a:solidFill>
                <a:latin typeface="+mj-lt"/>
              </a:rPr>
              <a:t>Continuous Learning &amp; Monitoring</a:t>
            </a:r>
          </a:p>
          <a:p>
            <a:pPr algn="ctr" defTabSz="932563">
              <a:defRPr/>
            </a:pPr>
            <a:endParaRPr lang="en-US" sz="1399" dirty="0">
              <a:solidFill>
                <a:srgbClr val="0078D7"/>
              </a:solidFill>
              <a:latin typeface="Segoe UI"/>
            </a:endParaRPr>
          </a:p>
          <a:p>
            <a:pPr marL="285695" indent="-285695">
              <a:buFont typeface="Arial" panose="020B0604020202020204" pitchFamily="34" charset="0"/>
              <a:buChar char="•"/>
              <a:defRPr/>
            </a:pPr>
            <a:r>
              <a:rPr lang="en-US" sz="1600" b="0" dirty="0">
                <a:solidFill>
                  <a:srgbClr val="000000"/>
                </a:solidFill>
              </a:rPr>
              <a:t>With Azure Application Insights you can identify how your applications are performing and test if the recent deployment made things better or worse.</a:t>
            </a:r>
          </a:p>
          <a:p>
            <a:pPr marL="285695" indent="-285695">
              <a:buFont typeface="Arial" panose="020B0604020202020204" pitchFamily="34" charset="0"/>
              <a:buChar char="•"/>
              <a:defRPr/>
            </a:pPr>
            <a:r>
              <a:rPr lang="en-US" sz="1600" b="0" spc="-40" dirty="0">
                <a:solidFill>
                  <a:srgbClr val="000000"/>
                </a:solidFill>
              </a:rPr>
              <a:t>Using CI/CD practices, paired with monitoring</a:t>
            </a:r>
            <a:r>
              <a:rPr lang="en-US" sz="1600" b="0" dirty="0">
                <a:solidFill>
                  <a:srgbClr val="000000"/>
                </a:solidFill>
              </a:rPr>
              <a:t> </a:t>
            </a:r>
            <a:r>
              <a:rPr lang="en-US" sz="1600" b="0" spc="-30" dirty="0">
                <a:solidFill>
                  <a:srgbClr val="000000"/>
                </a:solidFill>
              </a:rPr>
              <a:t>tools, you’ll be able to safely deliver features</a:t>
            </a:r>
            <a:r>
              <a:rPr lang="en-US" sz="1600" b="0" dirty="0">
                <a:solidFill>
                  <a:srgbClr val="000000"/>
                </a:solidFill>
              </a:rPr>
              <a:t> to your customers as soon as they’re ready.</a:t>
            </a:r>
            <a:endParaRPr lang="en-US" sz="1600" b="0" dirty="0">
              <a:solidFill>
                <a:srgbClr val="000000"/>
              </a:solidFill>
              <a:latin typeface="Segoe UI"/>
            </a:endParaRPr>
          </a:p>
        </p:txBody>
      </p:sp>
      <p:cxnSp>
        <p:nvCxnSpPr>
          <p:cNvPr id="38" name="Straight Connector 37">
            <a:extLst>
              <a:ext uri="{FF2B5EF4-FFF2-40B4-BE49-F238E27FC236}">
                <a16:creationId xmlns:a16="http://schemas.microsoft.com/office/drawing/2014/main" id="{4C140035-1896-4524-A80C-179F5BF53BF8}"/>
              </a:ext>
              <a:ext uri="{C183D7F6-B498-43B3-948B-1728B52AA6E4}">
                <adec:decorative xmlns:adec="http://schemas.microsoft.com/office/drawing/2017/decorative" val="1"/>
              </a:ext>
            </a:extLst>
          </p:cNvPr>
          <p:cNvCxnSpPr>
            <a:cxnSpLocks/>
          </p:cNvCxnSpPr>
          <p:nvPr/>
        </p:nvCxnSpPr>
        <p:spPr>
          <a:xfrm flipV="1">
            <a:off x="515796" y="3677014"/>
            <a:ext cx="3542798" cy="0"/>
          </a:xfrm>
          <a:prstGeom prst="line">
            <a:avLst/>
          </a:prstGeom>
          <a:noFill/>
          <a:ln w="12700" cap="flat" cmpd="sng" algn="ctr">
            <a:solidFill>
              <a:srgbClr val="4DB0FF"/>
            </a:solidFill>
            <a:prstDash val="solid"/>
            <a:miter lim="800000"/>
          </a:ln>
          <a:effectLst/>
        </p:spPr>
      </p:cxnSp>
      <p:cxnSp>
        <p:nvCxnSpPr>
          <p:cNvPr id="39" name="Straight Connector 38">
            <a:extLst>
              <a:ext uri="{FF2B5EF4-FFF2-40B4-BE49-F238E27FC236}">
                <a16:creationId xmlns:a16="http://schemas.microsoft.com/office/drawing/2014/main" id="{DB22F80D-2854-47E7-88C4-21E39D7362DD}"/>
              </a:ext>
              <a:ext uri="{C183D7F6-B498-43B3-948B-1728B52AA6E4}">
                <adec:decorative xmlns:adec="http://schemas.microsoft.com/office/drawing/2017/decorative" val="1"/>
              </a:ext>
            </a:extLst>
          </p:cNvPr>
          <p:cNvCxnSpPr>
            <a:cxnSpLocks/>
          </p:cNvCxnSpPr>
          <p:nvPr/>
        </p:nvCxnSpPr>
        <p:spPr>
          <a:xfrm flipV="1">
            <a:off x="4443664" y="3677014"/>
            <a:ext cx="3542798" cy="0"/>
          </a:xfrm>
          <a:prstGeom prst="line">
            <a:avLst/>
          </a:prstGeom>
          <a:noFill/>
          <a:ln w="12700" cap="flat" cmpd="sng" algn="ctr">
            <a:solidFill>
              <a:srgbClr val="4DB0FF"/>
            </a:solidFill>
            <a:prstDash val="solid"/>
            <a:miter lim="800000"/>
          </a:ln>
          <a:effectLst/>
        </p:spPr>
      </p:cxnSp>
      <p:cxnSp>
        <p:nvCxnSpPr>
          <p:cNvPr id="40" name="Straight Connector 39">
            <a:extLst>
              <a:ext uri="{FF2B5EF4-FFF2-40B4-BE49-F238E27FC236}">
                <a16:creationId xmlns:a16="http://schemas.microsoft.com/office/drawing/2014/main" id="{C2E6A6CA-F0B5-4311-8F06-EAC2AA557A85}"/>
              </a:ext>
              <a:ext uri="{C183D7F6-B498-43B3-948B-1728B52AA6E4}">
                <adec:decorative xmlns:adec="http://schemas.microsoft.com/office/drawing/2017/decorative" val="1"/>
              </a:ext>
            </a:extLst>
          </p:cNvPr>
          <p:cNvCxnSpPr>
            <a:cxnSpLocks/>
          </p:cNvCxnSpPr>
          <p:nvPr/>
        </p:nvCxnSpPr>
        <p:spPr>
          <a:xfrm>
            <a:off x="8379823" y="3677014"/>
            <a:ext cx="3517903" cy="0"/>
          </a:xfrm>
          <a:prstGeom prst="line">
            <a:avLst/>
          </a:prstGeom>
          <a:noFill/>
          <a:ln w="12700" cap="flat" cmpd="sng" algn="ctr">
            <a:solidFill>
              <a:srgbClr val="4DB0FF"/>
            </a:solidFill>
            <a:prstDash val="solid"/>
            <a:miter lim="800000"/>
          </a:ln>
          <a:effectLst/>
        </p:spPr>
      </p:cxnSp>
      <p:grpSp>
        <p:nvGrpSpPr>
          <p:cNvPr id="41" name="Group 40">
            <a:extLst>
              <a:ext uri="{FF2B5EF4-FFF2-40B4-BE49-F238E27FC236}">
                <a16:creationId xmlns:a16="http://schemas.microsoft.com/office/drawing/2014/main" id="{87714D26-1F3E-4635-B8BE-8ECD796C0AD1}"/>
              </a:ext>
              <a:ext uri="{C183D7F6-B498-43B3-948B-1728B52AA6E4}">
                <adec:decorative xmlns:adec="http://schemas.microsoft.com/office/drawing/2017/decorative" val="1"/>
              </a:ext>
            </a:extLst>
          </p:cNvPr>
          <p:cNvGrpSpPr/>
          <p:nvPr/>
        </p:nvGrpSpPr>
        <p:grpSpPr>
          <a:xfrm>
            <a:off x="1906938" y="2516057"/>
            <a:ext cx="760510" cy="618243"/>
            <a:chOff x="1228673" y="2642918"/>
            <a:chExt cx="985201" cy="800902"/>
          </a:xfrm>
          <a:solidFill>
            <a:schemeClr val="bg1"/>
          </a:solidFill>
        </p:grpSpPr>
        <p:sp>
          <p:nvSpPr>
            <p:cNvPr id="42" name="browser_3">
              <a:extLst>
                <a:ext uri="{FF2B5EF4-FFF2-40B4-BE49-F238E27FC236}">
                  <a16:creationId xmlns:a16="http://schemas.microsoft.com/office/drawing/2014/main" id="{4B6189EB-2AFA-4DA3-8A06-0569D7C94730}"/>
                </a:ext>
              </a:extLst>
            </p:cNvPr>
            <p:cNvSpPr>
              <a:spLocks noChangeAspect="1" noEditPoints="1"/>
            </p:cNvSpPr>
            <p:nvPr/>
          </p:nvSpPr>
          <p:spPr bwMode="auto">
            <a:xfrm>
              <a:off x="1228673" y="2642918"/>
              <a:ext cx="770794" cy="733164"/>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grpFill/>
            <a:ln w="19050" cap="flat">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sp>
          <p:nvSpPr>
            <p:cNvPr id="43" name="History_E81C">
              <a:extLst>
                <a:ext uri="{FF2B5EF4-FFF2-40B4-BE49-F238E27FC236}">
                  <a16:creationId xmlns:a16="http://schemas.microsoft.com/office/drawing/2014/main" id="{23A1257E-CC1F-4630-B834-C2665E15E1F1}"/>
                </a:ext>
              </a:extLst>
            </p:cNvPr>
            <p:cNvSpPr>
              <a:spLocks noChangeAspect="1" noEditPoints="1"/>
            </p:cNvSpPr>
            <p:nvPr/>
          </p:nvSpPr>
          <p:spPr bwMode="auto">
            <a:xfrm>
              <a:off x="1820682" y="3050532"/>
              <a:ext cx="393192" cy="39328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grpFill/>
            <a:ln w="19050" cap="sq">
              <a:solidFill>
                <a:schemeClr val="tx1"/>
              </a:solidFill>
              <a:prstDash val="solid"/>
              <a:miter lim="800000"/>
              <a:headEnd/>
              <a:tailEnd/>
            </a:ln>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lin ang="5400000" scaled="1"/>
                </a:gradFill>
                <a:latin typeface="Segoe UI Semilight"/>
              </a:endParaRPr>
            </a:p>
          </p:txBody>
        </p:sp>
      </p:grpSp>
      <p:sp>
        <p:nvSpPr>
          <p:cNvPr id="45" name="binary">
            <a:extLst>
              <a:ext uri="{FF2B5EF4-FFF2-40B4-BE49-F238E27FC236}">
                <a16:creationId xmlns:a16="http://schemas.microsoft.com/office/drawing/2014/main" id="{8BD7D297-992D-4C6C-8658-96ECC54DDF71}"/>
              </a:ext>
              <a:ext uri="{C183D7F6-B498-43B3-948B-1728B52AA6E4}">
                <adec:decorative xmlns:adec="http://schemas.microsoft.com/office/drawing/2017/decorative" val="1"/>
              </a:ext>
            </a:extLst>
          </p:cNvPr>
          <p:cNvSpPr>
            <a:spLocks noChangeAspect="1" noEditPoints="1"/>
          </p:cNvSpPr>
          <p:nvPr/>
        </p:nvSpPr>
        <p:spPr bwMode="auto">
          <a:xfrm>
            <a:off x="5937426" y="2538290"/>
            <a:ext cx="612517" cy="528907"/>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764">
              <a:solidFill>
                <a:srgbClr val="353535"/>
              </a:solidFill>
              <a:latin typeface="Segoe UI Semilight"/>
            </a:endParaRPr>
          </a:p>
        </p:txBody>
      </p:sp>
      <p:grpSp>
        <p:nvGrpSpPr>
          <p:cNvPr id="49" name="Group 48">
            <a:extLst>
              <a:ext uri="{FF2B5EF4-FFF2-40B4-BE49-F238E27FC236}">
                <a16:creationId xmlns:a16="http://schemas.microsoft.com/office/drawing/2014/main" id="{BE7F2A29-F1A4-42E3-B154-B75E25D152BF}"/>
              </a:ext>
              <a:ext uri="{C183D7F6-B498-43B3-948B-1728B52AA6E4}">
                <adec:decorative xmlns:adec="http://schemas.microsoft.com/office/drawing/2017/decorative" val="1"/>
              </a:ext>
            </a:extLst>
          </p:cNvPr>
          <p:cNvGrpSpPr/>
          <p:nvPr/>
        </p:nvGrpSpPr>
        <p:grpSpPr>
          <a:xfrm>
            <a:off x="9727698" y="2559257"/>
            <a:ext cx="805379" cy="513104"/>
            <a:chOff x="7086600" y="2836618"/>
            <a:chExt cx="1066800" cy="679655"/>
          </a:xfrm>
        </p:grpSpPr>
        <p:sp>
          <p:nvSpPr>
            <p:cNvPr id="50" name="cloud">
              <a:extLst>
                <a:ext uri="{FF2B5EF4-FFF2-40B4-BE49-F238E27FC236}">
                  <a16:creationId xmlns:a16="http://schemas.microsoft.com/office/drawing/2014/main" id="{14FFA684-B748-4514-AB7E-CB931D2948F6}"/>
                </a:ext>
              </a:extLst>
            </p:cNvPr>
            <p:cNvSpPr>
              <a:spLocks noChangeAspect="1"/>
            </p:cNvSpPr>
            <p:nvPr/>
          </p:nvSpPr>
          <p:spPr bwMode="auto">
            <a:xfrm>
              <a:off x="7086600" y="2836618"/>
              <a:ext cx="1066800" cy="679655"/>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900">
                <a:gradFill>
                  <a:gsLst>
                    <a:gs pos="0">
                      <a:srgbClr val="505050"/>
                    </a:gs>
                    <a:gs pos="100000">
                      <a:srgbClr val="505050"/>
                    </a:gs>
                  </a:gsLst>
                </a:gradFill>
                <a:latin typeface="Segoe UI Semilight"/>
              </a:endParaRPr>
            </a:p>
          </p:txBody>
        </p:sp>
        <p:sp>
          <p:nvSpPr>
            <p:cNvPr id="51" name="Diagnostic_E9D9">
              <a:extLst>
                <a:ext uri="{FF2B5EF4-FFF2-40B4-BE49-F238E27FC236}">
                  <a16:creationId xmlns:a16="http://schemas.microsoft.com/office/drawing/2014/main" id="{924A3957-513E-477A-B472-E4B663532061}"/>
                </a:ext>
              </a:extLst>
            </p:cNvPr>
            <p:cNvSpPr>
              <a:spLocks noChangeAspect="1" noEditPoints="1"/>
            </p:cNvSpPr>
            <p:nvPr/>
          </p:nvSpPr>
          <p:spPr bwMode="auto">
            <a:xfrm>
              <a:off x="7452793" y="3055842"/>
              <a:ext cx="334414" cy="334578"/>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9050"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a:defRPr/>
              </a:pPr>
              <a:endParaRPr lang="en-US" sz="1873">
                <a:solidFill>
                  <a:srgbClr val="353535"/>
                </a:solidFill>
                <a:latin typeface="Segoe UI Semilight"/>
              </a:endParaRPr>
            </a:p>
          </p:txBody>
        </p:sp>
      </p:grpSp>
    </p:spTree>
    <p:extLst>
      <p:ext uri="{BB962C8B-B14F-4D97-AF65-F5344CB8AC3E}">
        <p14:creationId xmlns:p14="http://schemas.microsoft.com/office/powerpoint/2010/main" val="32160220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6000"/>
              <a:t>Introducing 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434975" y="2868497"/>
            <a:ext cx="3090431" cy="1280351"/>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Deliver value to your users faster using proven agile tools to plan, track, and discuss work across your teams.</a:t>
            </a:r>
            <a:endParaRPr lang="en-US" sz="1600"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4363361" y="2868497"/>
            <a:ext cx="3471849"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Build, test, and deploy with CI/CD that works with any language, platform, and cloud. Connect to GitHub or any other Git provider and deploy continuously.</a:t>
            </a:r>
            <a:endParaRPr lang="en-US" sz="1600"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8503633" y="2868497"/>
            <a:ext cx="3097490" cy="1526572"/>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Get unlimited, cloud-hosted private Git repos and collaborate to build better code with pull requests and advanced file management.</a:t>
            </a:r>
            <a:endParaRPr lang="en-US" sz="1600"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434975" y="5569260"/>
            <a:ext cx="2989403"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Test and ship with confidence using manual and exploratory testing tools.</a:t>
            </a:r>
            <a:endParaRPr lang="en-US" sz="1600"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4363361" y="5569260"/>
            <a:ext cx="3435166" cy="1034129"/>
          </a:xfrm>
          <a:prstGeom prst="rect">
            <a:avLst/>
          </a:prstGeom>
          <a:noFill/>
        </p:spPr>
        <p:txBody>
          <a:bodyPr wrap="square" lIns="0" tIns="146304" rIns="0" bIns="146304" rtlCol="0" anchor="t">
            <a:spAutoFit/>
          </a:bodyPr>
          <a:lstStyle/>
          <a:p>
            <a:pPr>
              <a:spcAft>
                <a:spcPts val="600"/>
              </a:spcAft>
            </a:pPr>
            <a:r>
              <a:rPr lang="en-GB" sz="1600" dirty="0">
                <a:solidFill>
                  <a:schemeClr val="tx1">
                    <a:lumMod val="50000"/>
                    <a:lumOff val="50000"/>
                  </a:schemeClr>
                </a:solidFill>
              </a:rPr>
              <a:t>Create, host, and share packages with your team, and add </a:t>
            </a:r>
            <a:r>
              <a:rPr lang="en-GB" sz="1600" dirty="0" err="1">
                <a:solidFill>
                  <a:schemeClr val="tx1">
                    <a:lumMod val="50000"/>
                    <a:lumOff val="50000"/>
                  </a:schemeClr>
                </a:solidFill>
              </a:rPr>
              <a:t>artifacts</a:t>
            </a:r>
            <a:r>
              <a:rPr lang="en-GB" sz="1600" dirty="0">
                <a:solidFill>
                  <a:schemeClr val="tx1">
                    <a:lumMod val="50000"/>
                    <a:lumOff val="50000"/>
                  </a:schemeClr>
                </a:solidFill>
              </a:rPr>
              <a:t> to your CI/CD pipelines with a single click.</a:t>
            </a:r>
            <a:endParaRPr lang="en-US" sz="1600"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4363361" y="1801851"/>
            <a:ext cx="722780" cy="720000"/>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4363361" y="4523236"/>
            <a:ext cx="736540" cy="720000"/>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434975" y="1801851"/>
            <a:ext cx="736920" cy="720000"/>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8503633" y="1801851"/>
            <a:ext cx="729080" cy="720000"/>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434975" y="4523236"/>
            <a:ext cx="711680" cy="720000"/>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434975" y="2500142"/>
            <a:ext cx="1375024"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00B294"/>
                </a:solidFill>
                <a:latin typeface="+mj-lt"/>
              </a:rPr>
              <a:t>Azure Boards</a:t>
            </a:r>
            <a:endParaRPr lang="en-US" sz="1800"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8503633" y="2500142"/>
            <a:ext cx="168016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D83B01"/>
                </a:solidFill>
                <a:latin typeface="+mj-lt"/>
              </a:rPr>
              <a:t>Azure </a:t>
            </a:r>
            <a:r>
              <a:rPr lang="en-US" sz="1800"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4363361" y="2500142"/>
            <a:ext cx="1948251"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2560E0"/>
                </a:solidFill>
                <a:latin typeface="+mj-lt"/>
              </a:rPr>
              <a:t>Azure Pipelines</a:t>
            </a:r>
            <a:endParaRPr lang="en-US" sz="1800"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434975" y="5190892"/>
            <a:ext cx="184140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854CC7"/>
                </a:solidFill>
                <a:latin typeface="+mj-lt"/>
              </a:rPr>
              <a:t>Azure Test</a:t>
            </a:r>
            <a:r>
              <a:rPr lang="en-US" sz="1800"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4363361" y="5190892"/>
            <a:ext cx="2055243" cy="572464"/>
          </a:xfrm>
          <a:prstGeom prst="rect">
            <a:avLst/>
          </a:prstGeom>
          <a:noFill/>
        </p:spPr>
        <p:txBody>
          <a:bodyPr rot="0" spcFirstLastPara="0" vertOverflow="overflow" horzOverflow="overflow" vert="horz" wrap="square" lIns="0" tIns="146304" rIns="0" bIns="146304" numCol="1" spcCol="0" rtlCol="0" fromWordArt="0" anchor="t" anchorCtr="0" forceAA="0" compatLnSpc="1">
            <a:prstTxWarp prst="textNoShape">
              <a:avLst/>
            </a:prstTxWarp>
            <a:spAutoFit/>
          </a:bodyPr>
          <a:lstStyle/>
          <a:p>
            <a:r>
              <a:rPr lang="en-US" sz="1800" dirty="0">
                <a:solidFill>
                  <a:srgbClr val="CB2E6D"/>
                </a:solidFill>
                <a:latin typeface="+mj-lt"/>
              </a:rPr>
              <a:t>Azure Artifacts</a:t>
            </a:r>
            <a:endParaRPr lang="en-US" sz="1800"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8521557" y="6155651"/>
            <a:ext cx="3251672" cy="276999"/>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i="0" u="none" strike="noStrike" kern="1200" cap="none" spc="0" normalizeH="0" baseline="0" noProof="0" dirty="0">
                <a:ln>
                  <a:noFill/>
                </a:ln>
                <a:solidFill>
                  <a:schemeClr val="tx2"/>
                </a:solidFill>
                <a:effectLst/>
                <a:uLnTx/>
                <a:uFillTx/>
                <a:latin typeface="Segoe UI Semibold" panose="020B0702040204020203" pitchFamily="34" charset="0"/>
                <a:cs typeface="Segoe UI Semibold" panose="020B0702040204020203" pitchFamily="34" charset="0"/>
              </a:rPr>
              <a:t>https://azure.com/devops</a:t>
            </a:r>
            <a:endParaRPr lang="en-US" sz="1800" i="0" u="none" strike="noStrike" kern="1200" cap="none" spc="0" baseline="0" noProof="0" dirty="0">
              <a:solidFill>
                <a:schemeClr val="tx2"/>
              </a:solidFill>
              <a:latin typeface="Segoe UI Semibold" panose="020B0702040204020203" pitchFamily="34" charset="0"/>
              <a:cs typeface="Segoe UI Semibold" panose="020B0702040204020203" pitchFamily="34" charset="0"/>
            </a:endParaRP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8521557" y="5325124"/>
            <a:ext cx="711156" cy="711152"/>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sym typeface="Wingdings" panose="05000000000000000000" pitchFamily="2" charset="2"/>
              </a:rPr>
              <a:t></a:t>
            </a:r>
            <a:endParaRPr kumimoji="0" lang="en-US" sz="3600" b="0" i="0" u="none" strike="noStrike" kern="0" cap="none" spc="0" normalizeH="0" baseline="0" noProof="0" dirty="0">
              <a:ln w="19050">
                <a:noFill/>
              </a:ln>
              <a:solidFill>
                <a:schemeClr val="tx2"/>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096196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445128" y="1731691"/>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22025" cy="821603"/>
          </a:xfrm>
        </p:spPr>
        <p:txBody>
          <a:bodyPr/>
          <a:lstStyle/>
          <a:p>
            <a:pPr>
              <a:lnSpc>
                <a:spcPct val="100000"/>
              </a:lnSpc>
            </a:pPr>
            <a:r>
              <a:rPr lang="en-GB" sz="1800">
                <a:solidFill>
                  <a:schemeClr val="tx1">
                    <a:lumMod val="65000"/>
                    <a:lumOff val="35000"/>
                  </a:schemeClr>
                </a:solidFill>
              </a:rPr>
              <a:t>Cloud-hosted pipelines for Linux, Windows and macOS, with unlimited minutes for open source</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434975" y="227014"/>
            <a:ext cx="11563350" cy="754061"/>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445128" y="2867778"/>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1065722" y="1575510"/>
            <a:ext cx="4505964"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1065721" y="1825259"/>
            <a:ext cx="4187371" cy="1034129"/>
          </a:xfrm>
          <a:prstGeom prst="rect">
            <a:avLst/>
          </a:prstGeom>
          <a:noFill/>
        </p:spPr>
        <p:txBody>
          <a:bodyPr wrap="square" lIns="182880" tIns="146304" rIns="182880" bIns="146304" rtlCol="0">
            <a:spAutoFit/>
          </a:bodyPr>
          <a:lstStyle/>
          <a:p>
            <a:pPr>
              <a:spcAft>
                <a:spcPts val="600"/>
              </a:spcAft>
            </a:pPr>
            <a:r>
              <a:rPr lang="en-US" sz="1200">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1065722" y="2719000"/>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1065722" y="2958772"/>
            <a:ext cx="3975020" cy="1034129"/>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Explore and implement a wide range of community-built build, test, and deployment tasks, along with hundreds of extensions from Slack to </a:t>
            </a:r>
            <a:r>
              <a:rPr lang="en-GB" sz="1200" err="1">
                <a:solidFill>
                  <a:srgbClr val="595959"/>
                </a:solidFill>
              </a:rPr>
              <a:t>SonarCloud</a:t>
            </a:r>
            <a:r>
              <a:rPr lang="en-GB" sz="1200">
                <a:solidFill>
                  <a:srgbClr val="595959"/>
                </a:solidFill>
              </a:rPr>
              <a:t>.</a:t>
            </a:r>
            <a:r>
              <a:rPr lang="en-US" sz="1200">
                <a:solidFill>
                  <a:srgbClr val="595959"/>
                </a:solidFill>
              </a:rPr>
              <a:t> </a:t>
            </a:r>
            <a:r>
              <a:rPr lang="en-GB" sz="1200">
                <a:solidFill>
                  <a:srgbClr val="595959"/>
                </a:solidFill>
              </a:rPr>
              <a:t>Support for YAML, reporting and more</a:t>
            </a:r>
            <a:endParaRPr lang="en-US" sz="1200">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441257" y="4990460"/>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1065722" y="4840905"/>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1065721" y="5101943"/>
            <a:ext cx="4295133" cy="1218795"/>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1200">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322798"/>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2C65E1"/>
                </a:solidFill>
                <a:effectLst/>
                <a:uLnTx/>
                <a:uFillTx/>
                <a:latin typeface="Segoe UI Semibold" panose="020B0702040204020203" pitchFamily="34" charset="0"/>
                <a:ea typeface="+mn-ea"/>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6260499"/>
            <a:ext cx="428462" cy="428460"/>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2C65E1"/>
              </a:solidFill>
              <a:effectLst/>
              <a:uLnTx/>
              <a:uFillTx/>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445129" y="3995122"/>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1065722" y="3870704"/>
            <a:ext cx="3656707" cy="544765"/>
          </a:xfrm>
          <a:prstGeom prst="rect">
            <a:avLst/>
          </a:prstGeom>
          <a:noFill/>
        </p:spPr>
        <p:txBody>
          <a:bodyPr wrap="square" lIns="182880" tIns="146304" rIns="182880" bIns="146304" rtlCol="0">
            <a:spAutoFit/>
          </a:bodyPr>
          <a:lstStyle/>
          <a:p>
            <a:pPr>
              <a:lnSpc>
                <a:spcPct val="90000"/>
              </a:lnSpc>
              <a:spcAft>
                <a:spcPts val="600"/>
              </a:spcAft>
            </a:pPr>
            <a:r>
              <a:rPr lang="en-US" sz="1800">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1065722" y="4099843"/>
            <a:ext cx="4295132" cy="849463"/>
          </a:xfrm>
          <a:prstGeom prst="rect">
            <a:avLst/>
          </a:prstGeom>
          <a:noFill/>
        </p:spPr>
        <p:txBody>
          <a:bodyPr wrap="square" lIns="182880" tIns="146304" rIns="182880" bIns="146304" rtlCol="0">
            <a:spAutoFit/>
          </a:bodyPr>
          <a:lstStyle/>
          <a:p>
            <a:pPr>
              <a:spcAft>
                <a:spcPts val="600"/>
              </a:spcAft>
            </a:pPr>
            <a:r>
              <a:rPr lang="en-GB" sz="1200">
                <a:solidFill>
                  <a:srgbClr val="595959"/>
                </a:solidFill>
              </a:rPr>
              <a:t>Easily build and push images to container registries like Docker Hub and Azure Container Registry. Deploy containers to individual hosts or Kubernetes.</a:t>
            </a:r>
            <a:endParaRPr lang="en-US" sz="1200">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51328" y="1836754"/>
            <a:ext cx="342900" cy="325755"/>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8636" y="2973977"/>
            <a:ext cx="285750" cy="342900"/>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1328" y="4094626"/>
            <a:ext cx="342900" cy="342900"/>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537931" y="5089255"/>
            <a:ext cx="361950" cy="361950"/>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13127"/>
          <a:stretch/>
        </p:blipFill>
        <p:spPr>
          <a:xfrm>
            <a:off x="6275352" y="1546189"/>
            <a:ext cx="6161124" cy="4432579"/>
          </a:xfrm>
          <a:prstGeom prst="rect">
            <a:avLst/>
          </a:prstGeom>
        </p:spPr>
      </p:pic>
    </p:spTree>
    <p:extLst>
      <p:ext uri="{BB962C8B-B14F-4D97-AF65-F5344CB8AC3E}">
        <p14:creationId xmlns:p14="http://schemas.microsoft.com/office/powerpoint/2010/main" val="557622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03C075C-3E77-4398-AB9D-8C564816FC2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4434840" y="0"/>
            <a:ext cx="8001635" cy="6994525"/>
          </a:xfrm>
          <a:prstGeom prst="rect">
            <a:avLst/>
          </a:prstGeom>
        </p:spPr>
      </p:pic>
      <p:pic>
        <p:nvPicPr>
          <p:cNvPr id="2" name="Picture 1" descr="Screenshot of Azure Pipelines in the GitHub Marketplace">
            <a:extLst>
              <a:ext uri="{FF2B5EF4-FFF2-40B4-BE49-F238E27FC236}">
                <a16:creationId xmlns:a16="http://schemas.microsoft.com/office/drawing/2014/main" id="{379F16DC-6394-4B66-A292-2B5183D04AD3}"/>
              </a:ext>
            </a:extLst>
          </p:cNvPr>
          <p:cNvPicPr>
            <a:picLocks noChangeAspect="1"/>
          </p:cNvPicPr>
          <p:nvPr/>
        </p:nvPicPr>
        <p:blipFill rotWithShape="1">
          <a:blip r:embed="rId3"/>
          <a:srcRect r="3099"/>
          <a:stretch/>
        </p:blipFill>
        <p:spPr>
          <a:xfrm>
            <a:off x="6250978" y="1497999"/>
            <a:ext cx="6185498" cy="4504045"/>
          </a:xfrm>
          <a:prstGeom prst="rect">
            <a:avLst/>
          </a:prstGeom>
        </p:spPr>
      </p:pic>
      <p:sp>
        <p:nvSpPr>
          <p:cNvPr id="3" name="Title 2">
            <a:extLst>
              <a:ext uri="{FF2B5EF4-FFF2-40B4-BE49-F238E27FC236}">
                <a16:creationId xmlns:a16="http://schemas.microsoft.com/office/drawing/2014/main" id="{2247A081-23AC-450F-8EA4-A306A642A8C6}"/>
              </a:ext>
            </a:extLst>
          </p:cNvPr>
          <p:cNvSpPr>
            <a:spLocks noGrp="1"/>
          </p:cNvSpPr>
          <p:nvPr>
            <p:ph type="title"/>
          </p:nvPr>
        </p:nvSpPr>
        <p:spPr>
          <a:xfrm>
            <a:off x="434973" y="3110706"/>
            <a:ext cx="5667375" cy="773112"/>
          </a:xfrm>
        </p:spPr>
        <p:txBody>
          <a:bodyPr/>
          <a:lstStyle/>
          <a:p>
            <a:r>
              <a:rPr lang="en-GB"/>
              <a:t>Integrated with GitHub</a:t>
            </a:r>
            <a:endParaRPr lang="en-US"/>
          </a:p>
        </p:txBody>
      </p:sp>
      <p:sp>
        <p:nvSpPr>
          <p:cNvPr id="4" name="Text Placeholder 3">
            <a:extLst>
              <a:ext uri="{FF2B5EF4-FFF2-40B4-BE49-F238E27FC236}">
                <a16:creationId xmlns:a16="http://schemas.microsoft.com/office/drawing/2014/main" id="{B50E5AFD-3DB8-473E-A547-170B1FB1BE49}"/>
              </a:ext>
            </a:extLst>
          </p:cNvPr>
          <p:cNvSpPr>
            <a:spLocks noGrp="1"/>
          </p:cNvSpPr>
          <p:nvPr>
            <p:ph type="body" sz="quarter" idx="11"/>
          </p:nvPr>
        </p:nvSpPr>
        <p:spPr>
          <a:xfrm>
            <a:off x="434973" y="4296412"/>
            <a:ext cx="5115222" cy="2310759"/>
          </a:xfrm>
        </p:spPr>
        <p:txBody>
          <a:bodyPr/>
          <a:lstStyle/>
          <a:p>
            <a:pPr>
              <a:lnSpc>
                <a:spcPct val="100000"/>
              </a:lnSpc>
            </a:pPr>
            <a:r>
              <a:rPr lang="en-GB"/>
              <a:t>Azure Pipelines available now to any developer from the GitHub Marketplace</a:t>
            </a:r>
            <a:endParaRPr lang="en-US"/>
          </a:p>
        </p:txBody>
      </p:sp>
      <p:pic>
        <p:nvPicPr>
          <p:cNvPr id="11" name="Picture 10">
            <a:extLst>
              <a:ext uri="{FF2B5EF4-FFF2-40B4-BE49-F238E27FC236}">
                <a16:creationId xmlns:a16="http://schemas.microsoft.com/office/drawing/2014/main" id="{AA035C09-9135-4724-A747-B3DC744DAA8F}"/>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167128" y="1117719"/>
            <a:ext cx="2368120" cy="1968500"/>
          </a:xfrm>
          <a:prstGeom prst="rect">
            <a:avLst/>
          </a:prstGeom>
        </p:spPr>
      </p:pic>
    </p:spTree>
    <p:extLst>
      <p:ext uri="{BB962C8B-B14F-4D97-AF65-F5344CB8AC3E}">
        <p14:creationId xmlns:p14="http://schemas.microsoft.com/office/powerpoint/2010/main" val="2810241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Track work with Kanban boards, backlogs, team dashboards, and custom reporting</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0A8C76"/>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0A8C76"/>
              </a:solidFill>
              <a:effectLst/>
              <a:uLnTx/>
              <a:uFillTx/>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1065722" y="238024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Track all your ideas at every development stage and keep your team aligned with all code changes linked directly to work items.</a:t>
            </a:r>
            <a:endParaRPr lang="en-US" sz="1200">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1065722" y="36484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Use built-in scrum boards and planning tools to help your teams run sprints, stand-ups, and planning meetings.</a:t>
            </a:r>
            <a:endParaRPr lang="en-US" sz="1200">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1065722" y="4827873"/>
            <a:ext cx="3975020" cy="7940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9485" y="2181766"/>
            <a:ext cx="257175" cy="342900"/>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47267" y="3396498"/>
            <a:ext cx="371475" cy="371475"/>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5874" y="4630372"/>
            <a:ext cx="304800" cy="304800"/>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270"/>
          <a:stretch/>
        </p:blipFill>
        <p:spPr>
          <a:xfrm>
            <a:off x="6275351" y="1538922"/>
            <a:ext cx="6161124" cy="4439846"/>
          </a:xfrm>
          <a:prstGeom prst="rect">
            <a:avLst/>
          </a:prstGeom>
        </p:spPr>
      </p:pic>
    </p:spTree>
    <p:extLst>
      <p:ext uri="{BB962C8B-B14F-4D97-AF65-F5344CB8AC3E}">
        <p14:creationId xmlns:p14="http://schemas.microsoft.com/office/powerpoint/2010/main" val="1403817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82" r="31342" b="17338"/>
          <a:stretch/>
        </p:blipFill>
        <p:spPr>
          <a:xfrm>
            <a:off x="4434840" y="0"/>
            <a:ext cx="8001635" cy="6994525"/>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445128" y="972294"/>
            <a:ext cx="5210913" cy="692629"/>
          </a:xfrm>
        </p:spPr>
        <p:txBody>
          <a:bodyPr/>
          <a:lstStyle/>
          <a:p>
            <a:pPr>
              <a:lnSpc>
                <a:spcPct val="100000"/>
              </a:lnSpc>
            </a:pPr>
            <a:r>
              <a:rPr lang="en-GB" sz="1800">
                <a:solidFill>
                  <a:schemeClr val="tx1">
                    <a:lumMod val="65000"/>
                    <a:lumOff val="35000"/>
                  </a:schemeClr>
                </a:solidFill>
              </a:rPr>
              <a:t>Unlimited private Git repo hosting and support for TFVC that scales from a hobby project to the world’s largest Git repositories </a:t>
            </a:r>
            <a:endParaRPr lang="en-US" sz="1800">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989927" y="6003486"/>
            <a:ext cx="3884016" cy="3077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1" i="0" u="none" strike="noStrike" kern="1200" cap="none" spc="0" normalizeH="0" baseline="0" noProof="0">
                <a:ln>
                  <a:noFill/>
                </a:ln>
                <a:solidFill>
                  <a:srgbClr val="D83C02"/>
                </a:solidFill>
                <a:effectLst/>
                <a:uLnTx/>
                <a:uFillTx/>
                <a:latin typeface="Segoe UI Semibold" panose="020B0702040204020203" pitchFamily="34" charset="0"/>
                <a:ea typeface="+mn-ea"/>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408037" y="5941187"/>
            <a:ext cx="428462" cy="428460"/>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sym typeface="Wingdings" panose="05000000000000000000" pitchFamily="2" charset="2"/>
              </a:rPr>
              <a:t></a:t>
            </a:r>
            <a:endParaRPr kumimoji="0" lang="en-US" sz="2000" b="0" i="0" u="none" strike="noStrike" kern="0" cap="none" spc="0" normalizeH="0" baseline="0" noProof="0">
              <a:ln w="19050">
                <a:noFill/>
              </a:ln>
              <a:solidFill>
                <a:srgbClr val="D83C02"/>
              </a:solidFill>
              <a:effectLst/>
              <a:uLnTx/>
              <a:uFillTx/>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445128" y="33346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1065722" y="206276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1065722" y="238024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Securely connect with and push code into your Git repos from any IDE, editor, or Git client.</a:t>
            </a:r>
            <a:endParaRPr lang="en-US" sz="1200">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1065722" y="3330990"/>
            <a:ext cx="3656707"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1065722" y="36484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Add validations and extensions from the marketplace or build your own using web hooks and REST APIs.</a:t>
            </a:r>
            <a:endParaRPr lang="en-US" sz="1200">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445128" y="4514057"/>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1065722" y="4510390"/>
            <a:ext cx="4590319" cy="544765"/>
          </a:xfrm>
          <a:prstGeom prst="rect">
            <a:avLst/>
          </a:prstGeom>
          <a:noFill/>
        </p:spPr>
        <p:txBody>
          <a:bodyPr wrap="square" lIns="182880" tIns="146304" rIns="182880" bIns="146304" rtlCol="0">
            <a:spAutoFit/>
          </a:bodyPr>
          <a:lstStyle/>
          <a:p>
            <a:pPr>
              <a:lnSpc>
                <a:spcPct val="90000"/>
              </a:lnSpc>
              <a:spcAft>
                <a:spcPts val="600"/>
              </a:spcAft>
            </a:pPr>
            <a:r>
              <a:rPr lang="en-GB" sz="1800">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1065722" y="4827873"/>
            <a:ext cx="3975020" cy="627864"/>
          </a:xfrm>
          <a:prstGeom prst="rect">
            <a:avLst/>
          </a:prstGeom>
          <a:noFill/>
        </p:spPr>
        <p:txBody>
          <a:bodyPr wrap="square" lIns="182880" tIns="146304" rIns="182880" bIns="146304" rtlCol="0">
            <a:spAutoFit/>
          </a:bodyPr>
          <a:lstStyle/>
          <a:p>
            <a:pPr>
              <a:lnSpc>
                <a:spcPct val="90000"/>
              </a:lnSpc>
              <a:spcAft>
                <a:spcPts val="600"/>
              </a:spcAft>
            </a:pPr>
            <a:r>
              <a:rPr lang="en-GB" sz="1200">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445128" y="2071914"/>
            <a:ext cx="555298" cy="555298"/>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902" y="4648831"/>
            <a:ext cx="285750" cy="285750"/>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56793" y="2192935"/>
            <a:ext cx="361950" cy="285750"/>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5500" y="3474193"/>
            <a:ext cx="285750" cy="276225"/>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13411"/>
          <a:stretch/>
        </p:blipFill>
        <p:spPr>
          <a:xfrm>
            <a:off x="6275350" y="1535037"/>
            <a:ext cx="6161125" cy="4447111"/>
          </a:xfrm>
          <a:prstGeom prst="rect">
            <a:avLst/>
          </a:prstGeom>
        </p:spPr>
      </p:pic>
    </p:spTree>
    <p:extLst>
      <p:ext uri="{BB962C8B-B14F-4D97-AF65-F5344CB8AC3E}">
        <p14:creationId xmlns:p14="http://schemas.microsoft.com/office/powerpoint/2010/main" val="3455094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Azure PPT Template - 2018">
  <a:themeElements>
    <a:clrScheme name="Azure DevOps">
      <a:dk1>
        <a:srgbClr val="000000"/>
      </a:dk1>
      <a:lt1>
        <a:srgbClr val="FFFFFF"/>
      </a:lt1>
      <a:dk2>
        <a:srgbClr val="0078D7"/>
      </a:dk2>
      <a:lt2>
        <a:srgbClr val="FFFFFF"/>
      </a:lt2>
      <a:accent1>
        <a:srgbClr val="0078D7"/>
      </a:accent1>
      <a:accent2>
        <a:srgbClr val="4DB0FF"/>
      </a:accent2>
      <a:accent3>
        <a:srgbClr val="B1D6F2"/>
      </a:accent3>
      <a:accent4>
        <a:srgbClr val="035AA0"/>
      </a:accent4>
      <a:accent5>
        <a:srgbClr val="94D0FF"/>
      </a:accent5>
      <a:accent6>
        <a:srgbClr val="797979"/>
      </a:accent6>
      <a:hlink>
        <a:srgbClr val="0078D7"/>
      </a:hlink>
      <a:folHlink>
        <a:srgbClr val="0078D7"/>
      </a:folHlink>
    </a:clrScheme>
    <a:fontScheme name="Custom 2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PPT Template 2018 presentation_v3" id="{1968021E-D85B-4A85-BB07-6BF24CCBC27F}" vid="{6E53F19A-D2E9-48F2-9B61-183D930FD7C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conOverlay xmlns="http://schemas.microsoft.com/sharepoint/v4" xsi:nil="true"/>
    <Preview xmlns="15c98cf3-0896-4040-874f-f436925621df">
      <Url xsi:nil="true"/>
      <Description xsi:nil="true"/>
    </Preview>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F5F187B9059DF945B25AB5B2F3BA0895" ma:contentTypeVersion="17" ma:contentTypeDescription="Create a new document." ma:contentTypeScope="" ma:versionID="454b11af52e6a4a001d7a94430b0600d">
  <xsd:schema xmlns:xsd="http://www.w3.org/2001/XMLSchema" xmlns:xs="http://www.w3.org/2001/XMLSchema" xmlns:p="http://schemas.microsoft.com/office/2006/metadata/properties" xmlns:ns1="http://schemas.microsoft.com/sharepoint/v3" xmlns:ns2="af610f50-4aee-43ff-9d65-64420adb70d2" xmlns:ns3="http://schemas.microsoft.com/sharepoint/v4" xmlns:ns4="15c98cf3-0896-4040-874f-f436925621df" targetNamespace="http://schemas.microsoft.com/office/2006/metadata/properties" ma:root="true" ma:fieldsID="94f54606d29a996f622cc5db0382967e" ns1:_="" ns2:_="" ns3:_="" ns4:_="">
    <xsd:import namespace="http://schemas.microsoft.com/sharepoint/v3"/>
    <xsd:import namespace="af610f50-4aee-43ff-9d65-64420adb70d2"/>
    <xsd:import namespace="http://schemas.microsoft.com/sharepoint/v4"/>
    <xsd:import namespace="15c98cf3-0896-4040-874f-f436925621df"/>
    <xsd:element name="properties">
      <xsd:complexType>
        <xsd:sequence>
          <xsd:element name="documentManagement">
            <xsd:complexType>
              <xsd:all>
                <xsd:element ref="ns2:SharedWithUsers" minOccurs="0"/>
                <xsd:element ref="ns2:SharingHintHash" minOccurs="0"/>
                <xsd:element ref="ns2:SharedWithDetails" minOccurs="0"/>
                <xsd:element ref="ns3:IconOverlay" minOccurs="0"/>
                <xsd:element ref="ns1:_ip_UnifiedCompliancePolicyProperties" minOccurs="0"/>
                <xsd:element ref="ns1:_ip_UnifiedCompliancePolicyUIAction" minOccurs="0"/>
                <xsd:element ref="ns2:LastSharedByUser" minOccurs="0"/>
                <xsd:element ref="ns2:LastSharedByTime" minOccurs="0"/>
                <xsd:element ref="ns4:MediaServiceMetadata" minOccurs="0"/>
                <xsd:element ref="ns4:MediaServiceFastMetadata" minOccurs="0"/>
                <xsd:element ref="ns4:MediaServiceAutoTags" minOccurs="0"/>
                <xsd:element ref="ns4:MediaServiceDateTaken" minOccurs="0"/>
                <xsd:element ref="ns4:MediaServiceLocation" minOccurs="0"/>
                <xsd:element ref="ns4:MediaServiceOCR" minOccurs="0"/>
                <xsd:element ref="ns4:Preview" minOccurs="0"/>
                <xsd:element ref="ns4:MediaServiceEventHashCode" minOccurs="0"/>
                <xsd:element ref="ns4: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2" nillable="true" ma:displayName="Unified Compliance Policy Properties" ma:hidden="true" ma:internalName="_ip_UnifiedCompliancePolicyProperties">
      <xsd:simpleType>
        <xsd:restriction base="dms:Note"/>
      </xsd:simpleType>
    </xsd:element>
    <xsd:element name="_ip_UnifiedCompliancePolicyUIAction" ma:index="13"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f610f50-4aee-43ff-9d65-64420adb70d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4" nillable="true" ma:displayName="Last Shared By User" ma:description="" ma:internalName="LastSharedByUser" ma:readOnly="true">
      <xsd:simpleType>
        <xsd:restriction base="dms:Note">
          <xsd:maxLength value="255"/>
        </xsd:restriction>
      </xsd:simpleType>
    </xsd:element>
    <xsd:element name="LastSharedByTime" ma:index="15" nillable="true" ma:displayName="Last Shared By Time" ma:description="" ma:internalName="LastSharedByTim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4" elementFormDefault="qualified">
    <xsd:import namespace="http://schemas.microsoft.com/office/2006/documentManagement/types"/>
    <xsd:import namespace="http://schemas.microsoft.com/office/infopath/2007/PartnerControls"/>
    <xsd:element name="IconOverlay" ma:index="11" nillable="true" ma:displayName="IconOverlay" ma:hidden="true" ma:internalName="IconOverlay">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5c98cf3-0896-4040-874f-f436925621df" elementFormDefault="qualified">
    <xsd:import namespace="http://schemas.microsoft.com/office/2006/documentManagement/types"/>
    <xsd:import namespace="http://schemas.microsoft.com/office/infopath/2007/PartnerControls"/>
    <xsd:element name="MediaServiceMetadata" ma:index="16" nillable="true" ma:displayName="MediaServiceMetadata" ma:description="" ma:hidden="true" ma:internalName="MediaServiceMetadata" ma:readOnly="true">
      <xsd:simpleType>
        <xsd:restriction base="dms:Note"/>
      </xsd:simpleType>
    </xsd:element>
    <xsd:element name="MediaServiceFastMetadata" ma:index="17" nillable="true" ma:displayName="MediaServiceFastMetadata" ma:description="" ma:hidden="true" ma:internalName="MediaServiceFastMetadata" ma:readOnly="true">
      <xsd:simpleType>
        <xsd:restriction base="dms:Note"/>
      </xsd:simpleType>
    </xsd:element>
    <xsd:element name="MediaServiceAutoTags" ma:index="18" nillable="true" ma:displayName="MediaServiceAutoTags" ma:description="" ma:internalName="MediaServiceAutoTags" ma:readOnly="true">
      <xsd:simpleType>
        <xsd:restriction base="dms:Text"/>
      </xsd:simpleType>
    </xsd:element>
    <xsd:element name="MediaServiceDateTaken" ma:index="19" nillable="true" ma:displayName="MediaServiceDateTaken" ma:description="" ma:hidden="true" ma:internalName="MediaServiceDateTaken" ma:readOnly="true">
      <xsd:simpleType>
        <xsd:restriction base="dms:Text"/>
      </xsd:simpleType>
    </xsd:element>
    <xsd:element name="MediaServiceLocation" ma:index="20" nillable="true" ma:displayName="MediaServiceLocation" ma:description="" ma:internalName="MediaServiceLocation" ma:readOnly="true">
      <xsd:simpleType>
        <xsd:restriction base="dms:Text"/>
      </xsd:simpleType>
    </xsd:element>
    <xsd:element name="MediaServiceOCR" ma:index="21" nillable="true" ma:displayName="MediaServiceOCR" ma:description="" ma:internalName="MediaServiceOCR" ma:readOnly="true">
      <xsd:simpleType>
        <xsd:restriction base="dms:Note">
          <xsd:maxLength value="255"/>
        </xsd:restriction>
      </xsd:simpleType>
    </xsd:element>
    <xsd:element name="Preview" ma:index="22" nillable="true" ma:displayName="Preview" ma:format="Image" ma:internalName="Preview">
      <xsd:complexType>
        <xsd:complexContent>
          <xsd:extension base="dms:URL">
            <xsd:sequence>
              <xsd:element name="Url" type="dms:ValidUrl" minOccurs="0" nillable="true"/>
              <xsd:element name="Description" type="xsd:string" nillable="true"/>
            </xsd:sequence>
          </xsd:extension>
        </xsd:complexContent>
      </xsd:complex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0CFF515-FEE6-4B9C-8B96-C300A0063377}">
  <ds:schemaRefs>
    <ds:schemaRef ds:uri="http://schemas.microsoft.com/sharepoint/v3/contenttype/forms"/>
  </ds:schemaRefs>
</ds:datastoreItem>
</file>

<file path=customXml/itemProps2.xml><?xml version="1.0" encoding="utf-8"?>
<ds:datastoreItem xmlns:ds="http://schemas.openxmlformats.org/officeDocument/2006/customXml" ds:itemID="{32A15399-885A-441B-A114-CB6E80EBF6A5}">
  <ds:schemaRefs>
    <ds:schemaRef ds:uri="http://schemas.microsoft.com/sharepoint/v3"/>
    <ds:schemaRef ds:uri="http://schemas.microsoft.com/sharepoint/v4"/>
    <ds:schemaRef ds:uri="http://purl.org/dc/terms/"/>
    <ds:schemaRef ds:uri="http://schemas.openxmlformats.org/package/2006/metadata/core-properties"/>
    <ds:schemaRef ds:uri="http://purl.org/dc/dcmitype/"/>
    <ds:schemaRef ds:uri="http://schemas.microsoft.com/office/2006/documentManagement/types"/>
    <ds:schemaRef ds:uri="http://purl.org/dc/elements/1.1/"/>
    <ds:schemaRef ds:uri="http://schemas.microsoft.com/office/2006/metadata/properties"/>
    <ds:schemaRef ds:uri="http://schemas.microsoft.com/office/infopath/2007/PartnerControls"/>
    <ds:schemaRef ds:uri="15c98cf3-0896-4040-874f-f436925621df"/>
    <ds:schemaRef ds:uri="af610f50-4aee-43ff-9d65-64420adb70d2"/>
    <ds:schemaRef ds:uri="http://www.w3.org/XML/1998/namespace"/>
  </ds:schemaRefs>
</ds:datastoreItem>
</file>

<file path=customXml/itemProps3.xml><?xml version="1.0" encoding="utf-8"?>
<ds:datastoreItem xmlns:ds="http://schemas.openxmlformats.org/officeDocument/2006/customXml" ds:itemID="{366A0CB4-B94D-48B7-AE6B-3133538C8CA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af610f50-4aee-43ff-9d65-64420adb70d2"/>
    <ds:schemaRef ds:uri="http://schemas.microsoft.com/sharepoint/v4"/>
    <ds:schemaRef ds:uri="15c98cf3-0896-4040-874f-f436925621d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3452</TotalTime>
  <Words>2818</Words>
  <Application>Microsoft Office PowerPoint</Application>
  <PresentationFormat>Custom</PresentationFormat>
  <Paragraphs>268</Paragraphs>
  <Slides>18</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Arial</vt:lpstr>
      <vt:lpstr>Calibri</vt:lpstr>
      <vt:lpstr>Rockwell Extra Bold</vt:lpstr>
      <vt:lpstr>Segoe UI</vt:lpstr>
      <vt:lpstr>Segoe UI Light</vt:lpstr>
      <vt:lpstr>Segoe UI Semibold</vt:lpstr>
      <vt:lpstr>Segoe UI Semilight</vt:lpstr>
      <vt:lpstr>Wingdings</vt:lpstr>
      <vt:lpstr>Azure PPT Template - 2018</vt:lpstr>
      <vt:lpstr>Azure DevOps </vt:lpstr>
      <vt:lpstr>What is DevOps?</vt:lpstr>
      <vt:lpstr>High Performance DevOps Companies Achieve…</vt:lpstr>
      <vt:lpstr>What technologies do I need to support DevOps?</vt:lpstr>
      <vt:lpstr>Introducing Azure DevOps</vt:lpstr>
      <vt:lpstr>Azure Pipelines</vt:lpstr>
      <vt:lpstr>Integrated with GitHub</vt:lpstr>
      <vt:lpstr>Azure Boards</vt:lpstr>
      <vt:lpstr>Azure Repos</vt:lpstr>
      <vt:lpstr>Azure Test Plans</vt:lpstr>
      <vt:lpstr>Azure Artifacts</vt:lpstr>
      <vt:lpstr>Broadening the Azure Ecosystem</vt:lpstr>
      <vt:lpstr>Self-Service Dev/Test Environments</vt:lpstr>
      <vt:lpstr>Infrastructure and Configuration as Code</vt:lpstr>
      <vt:lpstr>Continuous Security</vt:lpstr>
      <vt:lpstr>Smarter Insights, Faster</vt:lpstr>
      <vt:lpstr>Azure DevOps: Choose the tools and clouds you love</vt:lpstr>
      <vt:lpstr>Azure DevOps Services Pricing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DevOps presentation title and event name</dc:title>
  <dc:creator>Martin Woodward</dc:creator>
  <cp:keywords/>
  <cp:lastModifiedBy>Javier Lozano</cp:lastModifiedBy>
  <cp:revision>68</cp:revision>
  <dcterms:modified xsi:type="dcterms:W3CDTF">2019-05-06T19:24:20Z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0x010100F5F187B9059DF945B25AB5B2F3BA0895</vt:lpwstr>
  </property>
  <property fmtid="{D5CDD505-2E9C-101B-9397-08002B2CF9AE}" pid="3" name="DocVizMetadataToken">
    <vt:lpwstr>600x450x1</vt:lpwstr>
  </property>
  <property fmtid="{D5CDD505-2E9C-101B-9397-08002B2CF9AE}" pid="4" name="MSIP_Label_f42aa342-8706-4288-bd11-ebb85995028c_Enabled">
    <vt:lpwstr>True</vt:lpwstr>
  </property>
  <property fmtid="{D5CDD505-2E9C-101B-9397-08002B2CF9AE}" pid="5" name="MSIP_Label_f42aa342-8706-4288-bd11-ebb85995028c_SiteId">
    <vt:lpwstr>72f988bf-86f1-41af-91ab-2d7cd011db47</vt:lpwstr>
  </property>
  <property fmtid="{D5CDD505-2E9C-101B-9397-08002B2CF9AE}" pid="6" name="MSIP_Label_f42aa342-8706-4288-bd11-ebb85995028c_Owner">
    <vt:lpwstr>v-juchri@microsoft.com</vt:lpwstr>
  </property>
  <property fmtid="{D5CDD505-2E9C-101B-9397-08002B2CF9AE}" pid="7" name="MSIP_Label_f42aa342-8706-4288-bd11-ebb85995028c_SetDate">
    <vt:lpwstr>2018-02-23T23:28:10.4033600Z</vt:lpwstr>
  </property>
  <property fmtid="{D5CDD505-2E9C-101B-9397-08002B2CF9AE}" pid="8" name="MSIP_Label_f42aa342-8706-4288-bd11-ebb85995028c_Name">
    <vt:lpwstr>General</vt:lpwstr>
  </property>
  <property fmtid="{D5CDD505-2E9C-101B-9397-08002B2CF9AE}" pid="9" name="MSIP_Label_f42aa342-8706-4288-bd11-ebb85995028c_Application">
    <vt:lpwstr>Microsoft Azure Information Protection</vt:lpwstr>
  </property>
  <property fmtid="{D5CDD505-2E9C-101B-9397-08002B2CF9AE}" pid="10" name="MSIP_Label_f42aa342-8706-4288-bd11-ebb85995028c_Extended_MSFT_Method">
    <vt:lpwstr>Automatic</vt:lpwstr>
  </property>
  <property fmtid="{D5CDD505-2E9C-101B-9397-08002B2CF9AE}" pid="11" name="Sensitivity">
    <vt:lpwstr>General</vt:lpwstr>
  </property>
</Properties>
</file>